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5"/>
  </p:notesMasterIdLst>
  <p:sldIdLst>
    <p:sldId id="256" r:id="rId2"/>
    <p:sldId id="257" r:id="rId3"/>
    <p:sldId id="261" r:id="rId4"/>
    <p:sldId id="262" r:id="rId5"/>
    <p:sldId id="263" r:id="rId6"/>
    <p:sldId id="300" r:id="rId7"/>
    <p:sldId id="264" r:id="rId8"/>
    <p:sldId id="301" r:id="rId9"/>
    <p:sldId id="302" r:id="rId10"/>
    <p:sldId id="304" r:id="rId11"/>
    <p:sldId id="303" r:id="rId12"/>
    <p:sldId id="305" r:id="rId13"/>
    <p:sldId id="306" r:id="rId14"/>
    <p:sldId id="307" r:id="rId15"/>
    <p:sldId id="309" r:id="rId16"/>
    <p:sldId id="308" r:id="rId17"/>
    <p:sldId id="310" r:id="rId18"/>
    <p:sldId id="311" r:id="rId19"/>
    <p:sldId id="312" r:id="rId20"/>
    <p:sldId id="313" r:id="rId21"/>
    <p:sldId id="314" r:id="rId22"/>
    <p:sldId id="315" r:id="rId23"/>
    <p:sldId id="316" r:id="rId24"/>
    <p:sldId id="317" r:id="rId25"/>
    <p:sldId id="318" r:id="rId26"/>
    <p:sldId id="319" r:id="rId27"/>
    <p:sldId id="265" r:id="rId28"/>
    <p:sldId id="320" r:id="rId29"/>
    <p:sldId id="321" r:id="rId30"/>
    <p:sldId id="322" r:id="rId31"/>
    <p:sldId id="266" r:id="rId32"/>
    <p:sldId id="323" r:id="rId33"/>
    <p:sldId id="324" r:id="rId34"/>
  </p:sldIdLst>
  <p:sldSz cx="9144000" cy="5143500" type="screen16x9"/>
  <p:notesSz cx="6858000" cy="9144000"/>
  <p:embeddedFontLst>
    <p:embeddedFont>
      <p:font typeface="Archivo" panose="020B0604020202020204" charset="0"/>
      <p:regular r:id="rId36"/>
      <p:bold r:id="rId37"/>
      <p:italic r:id="rId38"/>
      <p:boldItalic r:id="rId39"/>
    </p:embeddedFont>
    <p:embeddedFont>
      <p:font typeface="Archivo Light" panose="020B0604020202020204" charset="0"/>
      <p:regular r:id="rId40"/>
      <p:bold r:id="rId41"/>
      <p:italic r:id="rId42"/>
      <p:boldItalic r:id="rId43"/>
    </p:embeddedFont>
    <p:embeddedFont>
      <p:font typeface="Orbitron" panose="020B0604020202020204" charset="0"/>
      <p:regular r:id="rId44"/>
      <p:bold r:id="rId45"/>
    </p:embeddedFont>
    <p:embeddedFont>
      <p:font typeface="Roboto Condensed Light" panose="02000000000000000000" pitchFamily="2" charset="0"/>
      <p:regular r:id="rId46"/>
      <p: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7E7F83-644E-4166-8652-974D4949B937}" v="46" dt="2025-11-04T16:52:36.447"/>
  </p1510:revLst>
</p1510:revInfo>
</file>

<file path=ppt/tableStyles.xml><?xml version="1.0" encoding="utf-8"?>
<a:tblStyleLst xmlns:a="http://schemas.openxmlformats.org/drawingml/2006/main" def="{EFF97E18-1EE1-4FB4-AC37-43F7EC6D0D0A}">
  <a:tblStyle styleId="{EFF97E18-1EE1-4FB4-AC37-43F7EC6D0D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1ff4044692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1ff4044692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a:extLst>
            <a:ext uri="{FF2B5EF4-FFF2-40B4-BE49-F238E27FC236}">
              <a16:creationId xmlns:a16="http://schemas.microsoft.com/office/drawing/2014/main" id="{84C2665D-9E92-7119-5839-47A2C57D0609}"/>
            </a:ext>
          </a:extLst>
        </p:cNvPr>
        <p:cNvGrpSpPr/>
        <p:nvPr/>
      </p:nvGrpSpPr>
      <p:grpSpPr>
        <a:xfrm>
          <a:off x="0" y="0"/>
          <a:ext cx="0" cy="0"/>
          <a:chOff x="0" y="0"/>
          <a:chExt cx="0" cy="0"/>
        </a:xfrm>
      </p:grpSpPr>
      <p:sp>
        <p:nvSpPr>
          <p:cNvPr id="566" name="Google Shape;566;g112e1aada3f_0_2550:notes">
            <a:extLst>
              <a:ext uri="{FF2B5EF4-FFF2-40B4-BE49-F238E27FC236}">
                <a16:creationId xmlns:a16="http://schemas.microsoft.com/office/drawing/2014/main" id="{ADF3BABB-1EB1-DF95-721A-DCE5358C3F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12e1aada3f_0_2550:notes">
            <a:extLst>
              <a:ext uri="{FF2B5EF4-FFF2-40B4-BE49-F238E27FC236}">
                <a16:creationId xmlns:a16="http://schemas.microsoft.com/office/drawing/2014/main" id="{D958CCE8-6645-179A-C668-AA0D8B976F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465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a:extLst>
            <a:ext uri="{FF2B5EF4-FFF2-40B4-BE49-F238E27FC236}">
              <a16:creationId xmlns:a16="http://schemas.microsoft.com/office/drawing/2014/main" id="{4538DD51-A10F-73C1-15DE-C9E09BD6A920}"/>
            </a:ext>
          </a:extLst>
        </p:cNvPr>
        <p:cNvGrpSpPr/>
        <p:nvPr/>
      </p:nvGrpSpPr>
      <p:grpSpPr>
        <a:xfrm>
          <a:off x="0" y="0"/>
          <a:ext cx="0" cy="0"/>
          <a:chOff x="0" y="0"/>
          <a:chExt cx="0" cy="0"/>
        </a:xfrm>
      </p:grpSpPr>
      <p:sp>
        <p:nvSpPr>
          <p:cNvPr id="566" name="Google Shape;566;g112e1aada3f_0_2550:notes">
            <a:extLst>
              <a:ext uri="{FF2B5EF4-FFF2-40B4-BE49-F238E27FC236}">
                <a16:creationId xmlns:a16="http://schemas.microsoft.com/office/drawing/2014/main" id="{9A57DA19-DA29-3E30-B02F-0A3A357C49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12e1aada3f_0_2550:notes">
            <a:extLst>
              <a:ext uri="{FF2B5EF4-FFF2-40B4-BE49-F238E27FC236}">
                <a16:creationId xmlns:a16="http://schemas.microsoft.com/office/drawing/2014/main" id="{80BC4BDC-3E0B-1B32-41E3-552DCAC6DA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430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a:extLst>
            <a:ext uri="{FF2B5EF4-FFF2-40B4-BE49-F238E27FC236}">
              <a16:creationId xmlns:a16="http://schemas.microsoft.com/office/drawing/2014/main" id="{0E00139A-1F68-279C-CAA3-B66B29A9A660}"/>
            </a:ext>
          </a:extLst>
        </p:cNvPr>
        <p:cNvGrpSpPr/>
        <p:nvPr/>
      </p:nvGrpSpPr>
      <p:grpSpPr>
        <a:xfrm>
          <a:off x="0" y="0"/>
          <a:ext cx="0" cy="0"/>
          <a:chOff x="0" y="0"/>
          <a:chExt cx="0" cy="0"/>
        </a:xfrm>
      </p:grpSpPr>
      <p:sp>
        <p:nvSpPr>
          <p:cNvPr id="566" name="Google Shape;566;g112e1aada3f_0_2550:notes">
            <a:extLst>
              <a:ext uri="{FF2B5EF4-FFF2-40B4-BE49-F238E27FC236}">
                <a16:creationId xmlns:a16="http://schemas.microsoft.com/office/drawing/2014/main" id="{E9FA69F2-C745-44BD-6C19-94C678AFFC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12e1aada3f_0_2550:notes">
            <a:extLst>
              <a:ext uri="{FF2B5EF4-FFF2-40B4-BE49-F238E27FC236}">
                <a16:creationId xmlns:a16="http://schemas.microsoft.com/office/drawing/2014/main" id="{899F163E-D2CB-8F88-8D57-FA4260E6C3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043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E0AC605B-8B91-E38D-6465-FB751EB87525}"/>
            </a:ext>
          </a:extLst>
        </p:cNvPr>
        <p:cNvGrpSpPr/>
        <p:nvPr/>
      </p:nvGrpSpPr>
      <p:grpSpPr>
        <a:xfrm>
          <a:off x="0" y="0"/>
          <a:ext cx="0" cy="0"/>
          <a:chOff x="0" y="0"/>
          <a:chExt cx="0" cy="0"/>
        </a:xfrm>
      </p:grpSpPr>
      <p:sp>
        <p:nvSpPr>
          <p:cNvPr id="406" name="Google Shape;406;gf7d89ae380_1_30:notes">
            <a:extLst>
              <a:ext uri="{FF2B5EF4-FFF2-40B4-BE49-F238E27FC236}">
                <a16:creationId xmlns:a16="http://schemas.microsoft.com/office/drawing/2014/main" id="{332ED8C5-A677-A14A-1893-A289D6C9D2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f7d89ae380_1_30:notes">
            <a:extLst>
              <a:ext uri="{FF2B5EF4-FFF2-40B4-BE49-F238E27FC236}">
                <a16:creationId xmlns:a16="http://schemas.microsoft.com/office/drawing/2014/main" id="{2477D307-66D9-8DE6-D16D-AB302DD9E4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376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a:extLst>
            <a:ext uri="{FF2B5EF4-FFF2-40B4-BE49-F238E27FC236}">
              <a16:creationId xmlns:a16="http://schemas.microsoft.com/office/drawing/2014/main" id="{9BACEB4B-31F1-6AF7-CA9A-C9D7E3704F22}"/>
            </a:ext>
          </a:extLst>
        </p:cNvPr>
        <p:cNvGrpSpPr/>
        <p:nvPr/>
      </p:nvGrpSpPr>
      <p:grpSpPr>
        <a:xfrm>
          <a:off x="0" y="0"/>
          <a:ext cx="0" cy="0"/>
          <a:chOff x="0" y="0"/>
          <a:chExt cx="0" cy="0"/>
        </a:xfrm>
      </p:grpSpPr>
      <p:sp>
        <p:nvSpPr>
          <p:cNvPr id="566" name="Google Shape;566;g112e1aada3f_0_2550:notes">
            <a:extLst>
              <a:ext uri="{FF2B5EF4-FFF2-40B4-BE49-F238E27FC236}">
                <a16:creationId xmlns:a16="http://schemas.microsoft.com/office/drawing/2014/main" id="{3C2C4E26-6515-FAB4-3D77-ADDB7C7702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12e1aada3f_0_2550:notes">
            <a:extLst>
              <a:ext uri="{FF2B5EF4-FFF2-40B4-BE49-F238E27FC236}">
                <a16:creationId xmlns:a16="http://schemas.microsoft.com/office/drawing/2014/main" id="{F5DEEFA6-67A3-EDA5-5800-533004AE95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6363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7D7A4D28-51DB-24DC-075B-7547F0EF5356}"/>
            </a:ext>
          </a:extLst>
        </p:cNvPr>
        <p:cNvGrpSpPr/>
        <p:nvPr/>
      </p:nvGrpSpPr>
      <p:grpSpPr>
        <a:xfrm>
          <a:off x="0" y="0"/>
          <a:ext cx="0" cy="0"/>
          <a:chOff x="0" y="0"/>
          <a:chExt cx="0" cy="0"/>
        </a:xfrm>
      </p:grpSpPr>
      <p:sp>
        <p:nvSpPr>
          <p:cNvPr id="406" name="Google Shape;406;gf7d89ae380_1_30:notes">
            <a:extLst>
              <a:ext uri="{FF2B5EF4-FFF2-40B4-BE49-F238E27FC236}">
                <a16:creationId xmlns:a16="http://schemas.microsoft.com/office/drawing/2014/main" id="{39C2E801-2314-AEFB-ED63-1A77BA9B5D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f7d89ae380_1_30:notes">
            <a:extLst>
              <a:ext uri="{FF2B5EF4-FFF2-40B4-BE49-F238E27FC236}">
                <a16:creationId xmlns:a16="http://schemas.microsoft.com/office/drawing/2014/main" id="{F30EA395-CC42-EA40-A017-BD39F013DD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5003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a:extLst>
            <a:ext uri="{FF2B5EF4-FFF2-40B4-BE49-F238E27FC236}">
              <a16:creationId xmlns:a16="http://schemas.microsoft.com/office/drawing/2014/main" id="{3A1FA5CD-2168-EA94-98BC-A7C8D07FCA88}"/>
            </a:ext>
          </a:extLst>
        </p:cNvPr>
        <p:cNvGrpSpPr/>
        <p:nvPr/>
      </p:nvGrpSpPr>
      <p:grpSpPr>
        <a:xfrm>
          <a:off x="0" y="0"/>
          <a:ext cx="0" cy="0"/>
          <a:chOff x="0" y="0"/>
          <a:chExt cx="0" cy="0"/>
        </a:xfrm>
      </p:grpSpPr>
      <p:sp>
        <p:nvSpPr>
          <p:cNvPr id="566" name="Google Shape;566;g112e1aada3f_0_2550:notes">
            <a:extLst>
              <a:ext uri="{FF2B5EF4-FFF2-40B4-BE49-F238E27FC236}">
                <a16:creationId xmlns:a16="http://schemas.microsoft.com/office/drawing/2014/main" id="{E6706676-9319-63FD-829A-56D1A9D122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12e1aada3f_0_2550:notes">
            <a:extLst>
              <a:ext uri="{FF2B5EF4-FFF2-40B4-BE49-F238E27FC236}">
                <a16:creationId xmlns:a16="http://schemas.microsoft.com/office/drawing/2014/main" id="{5A3DB5EB-D4FE-9862-037C-41F97E4242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325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a:extLst>
            <a:ext uri="{FF2B5EF4-FFF2-40B4-BE49-F238E27FC236}">
              <a16:creationId xmlns:a16="http://schemas.microsoft.com/office/drawing/2014/main" id="{EB057067-661D-1A34-6C76-7AE5AEB8A5AB}"/>
            </a:ext>
          </a:extLst>
        </p:cNvPr>
        <p:cNvGrpSpPr/>
        <p:nvPr/>
      </p:nvGrpSpPr>
      <p:grpSpPr>
        <a:xfrm>
          <a:off x="0" y="0"/>
          <a:ext cx="0" cy="0"/>
          <a:chOff x="0" y="0"/>
          <a:chExt cx="0" cy="0"/>
        </a:xfrm>
      </p:grpSpPr>
      <p:sp>
        <p:nvSpPr>
          <p:cNvPr id="566" name="Google Shape;566;g112e1aada3f_0_2550:notes">
            <a:extLst>
              <a:ext uri="{FF2B5EF4-FFF2-40B4-BE49-F238E27FC236}">
                <a16:creationId xmlns:a16="http://schemas.microsoft.com/office/drawing/2014/main" id="{475B1456-AD5B-C238-63A8-D3E4E227F5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12e1aada3f_0_2550:notes">
            <a:extLst>
              <a:ext uri="{FF2B5EF4-FFF2-40B4-BE49-F238E27FC236}">
                <a16:creationId xmlns:a16="http://schemas.microsoft.com/office/drawing/2014/main" id="{BCD2D85D-0FB5-7B9C-5A94-759ADC0A2C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4154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a:extLst>
            <a:ext uri="{FF2B5EF4-FFF2-40B4-BE49-F238E27FC236}">
              <a16:creationId xmlns:a16="http://schemas.microsoft.com/office/drawing/2014/main" id="{09D59BCE-8057-8AA8-52C2-730D5BF42DDD}"/>
            </a:ext>
          </a:extLst>
        </p:cNvPr>
        <p:cNvGrpSpPr/>
        <p:nvPr/>
      </p:nvGrpSpPr>
      <p:grpSpPr>
        <a:xfrm>
          <a:off x="0" y="0"/>
          <a:ext cx="0" cy="0"/>
          <a:chOff x="0" y="0"/>
          <a:chExt cx="0" cy="0"/>
        </a:xfrm>
      </p:grpSpPr>
      <p:sp>
        <p:nvSpPr>
          <p:cNvPr id="566" name="Google Shape;566;g112e1aada3f_0_2550:notes">
            <a:extLst>
              <a:ext uri="{FF2B5EF4-FFF2-40B4-BE49-F238E27FC236}">
                <a16:creationId xmlns:a16="http://schemas.microsoft.com/office/drawing/2014/main" id="{02FF84C8-B90C-E7B9-5A13-2AEACB66A3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12e1aada3f_0_2550:notes">
            <a:extLst>
              <a:ext uri="{FF2B5EF4-FFF2-40B4-BE49-F238E27FC236}">
                <a16:creationId xmlns:a16="http://schemas.microsoft.com/office/drawing/2014/main" id="{D05DB846-9D91-7439-2FE5-624C0334C1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895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a:extLst>
            <a:ext uri="{FF2B5EF4-FFF2-40B4-BE49-F238E27FC236}">
              <a16:creationId xmlns:a16="http://schemas.microsoft.com/office/drawing/2014/main" id="{6B6B5E4F-32B2-66BC-AB17-3D9F87D41DA6}"/>
            </a:ext>
          </a:extLst>
        </p:cNvPr>
        <p:cNvGrpSpPr/>
        <p:nvPr/>
      </p:nvGrpSpPr>
      <p:grpSpPr>
        <a:xfrm>
          <a:off x="0" y="0"/>
          <a:ext cx="0" cy="0"/>
          <a:chOff x="0" y="0"/>
          <a:chExt cx="0" cy="0"/>
        </a:xfrm>
      </p:grpSpPr>
      <p:sp>
        <p:nvSpPr>
          <p:cNvPr id="566" name="Google Shape;566;g112e1aada3f_0_2550:notes">
            <a:extLst>
              <a:ext uri="{FF2B5EF4-FFF2-40B4-BE49-F238E27FC236}">
                <a16:creationId xmlns:a16="http://schemas.microsoft.com/office/drawing/2014/main" id="{651DCE10-DCA5-2425-81B8-A92A344B5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12e1aada3f_0_2550:notes">
            <a:extLst>
              <a:ext uri="{FF2B5EF4-FFF2-40B4-BE49-F238E27FC236}">
                <a16:creationId xmlns:a16="http://schemas.microsoft.com/office/drawing/2014/main" id="{1E12A78C-FC12-F569-3F7E-8866F4B06F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5166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a:extLst>
            <a:ext uri="{FF2B5EF4-FFF2-40B4-BE49-F238E27FC236}">
              <a16:creationId xmlns:a16="http://schemas.microsoft.com/office/drawing/2014/main" id="{978B845D-2C57-32FA-1E02-939CEE22FEDF}"/>
            </a:ext>
          </a:extLst>
        </p:cNvPr>
        <p:cNvGrpSpPr/>
        <p:nvPr/>
      </p:nvGrpSpPr>
      <p:grpSpPr>
        <a:xfrm>
          <a:off x="0" y="0"/>
          <a:ext cx="0" cy="0"/>
          <a:chOff x="0" y="0"/>
          <a:chExt cx="0" cy="0"/>
        </a:xfrm>
      </p:grpSpPr>
      <p:sp>
        <p:nvSpPr>
          <p:cNvPr id="566" name="Google Shape;566;g112e1aada3f_0_2550:notes">
            <a:extLst>
              <a:ext uri="{FF2B5EF4-FFF2-40B4-BE49-F238E27FC236}">
                <a16:creationId xmlns:a16="http://schemas.microsoft.com/office/drawing/2014/main" id="{9BDC4A01-B472-8E1F-6A57-8F095C3A91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12e1aada3f_0_2550:notes">
            <a:extLst>
              <a:ext uri="{FF2B5EF4-FFF2-40B4-BE49-F238E27FC236}">
                <a16:creationId xmlns:a16="http://schemas.microsoft.com/office/drawing/2014/main" id="{1FED5413-7568-2A2F-C446-56721C6C63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5020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a:extLst>
            <a:ext uri="{FF2B5EF4-FFF2-40B4-BE49-F238E27FC236}">
              <a16:creationId xmlns:a16="http://schemas.microsoft.com/office/drawing/2014/main" id="{39FBE0E3-0D67-077B-EDD1-4FF31DE35822}"/>
            </a:ext>
          </a:extLst>
        </p:cNvPr>
        <p:cNvGrpSpPr/>
        <p:nvPr/>
      </p:nvGrpSpPr>
      <p:grpSpPr>
        <a:xfrm>
          <a:off x="0" y="0"/>
          <a:ext cx="0" cy="0"/>
          <a:chOff x="0" y="0"/>
          <a:chExt cx="0" cy="0"/>
        </a:xfrm>
      </p:grpSpPr>
      <p:sp>
        <p:nvSpPr>
          <p:cNvPr id="566" name="Google Shape;566;g112e1aada3f_0_2550:notes">
            <a:extLst>
              <a:ext uri="{FF2B5EF4-FFF2-40B4-BE49-F238E27FC236}">
                <a16:creationId xmlns:a16="http://schemas.microsoft.com/office/drawing/2014/main" id="{614207B6-ACE5-97E6-9E6F-F5EBDCE478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12e1aada3f_0_2550:notes">
            <a:extLst>
              <a:ext uri="{FF2B5EF4-FFF2-40B4-BE49-F238E27FC236}">
                <a16:creationId xmlns:a16="http://schemas.microsoft.com/office/drawing/2014/main" id="{EAB16F2F-75AC-021C-2463-D9581429EA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88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a:extLst>
            <a:ext uri="{FF2B5EF4-FFF2-40B4-BE49-F238E27FC236}">
              <a16:creationId xmlns:a16="http://schemas.microsoft.com/office/drawing/2014/main" id="{C12205BB-E6FA-7471-6059-64208EC06899}"/>
            </a:ext>
          </a:extLst>
        </p:cNvPr>
        <p:cNvGrpSpPr/>
        <p:nvPr/>
      </p:nvGrpSpPr>
      <p:grpSpPr>
        <a:xfrm>
          <a:off x="0" y="0"/>
          <a:ext cx="0" cy="0"/>
          <a:chOff x="0" y="0"/>
          <a:chExt cx="0" cy="0"/>
        </a:xfrm>
      </p:grpSpPr>
      <p:sp>
        <p:nvSpPr>
          <p:cNvPr id="566" name="Google Shape;566;g112e1aada3f_0_2550:notes">
            <a:extLst>
              <a:ext uri="{FF2B5EF4-FFF2-40B4-BE49-F238E27FC236}">
                <a16:creationId xmlns:a16="http://schemas.microsoft.com/office/drawing/2014/main" id="{A56055EE-B574-4D2F-A9F4-911BE0BEBD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12e1aada3f_0_2550:notes">
            <a:extLst>
              <a:ext uri="{FF2B5EF4-FFF2-40B4-BE49-F238E27FC236}">
                <a16:creationId xmlns:a16="http://schemas.microsoft.com/office/drawing/2014/main" id="{0BBC9CE3-C378-9D39-6540-44DB6F000E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289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a:extLst>
            <a:ext uri="{FF2B5EF4-FFF2-40B4-BE49-F238E27FC236}">
              <a16:creationId xmlns:a16="http://schemas.microsoft.com/office/drawing/2014/main" id="{3E71AAC6-8AEF-9AEE-80F9-AD2C10B429AE}"/>
            </a:ext>
          </a:extLst>
        </p:cNvPr>
        <p:cNvGrpSpPr/>
        <p:nvPr/>
      </p:nvGrpSpPr>
      <p:grpSpPr>
        <a:xfrm>
          <a:off x="0" y="0"/>
          <a:ext cx="0" cy="0"/>
          <a:chOff x="0" y="0"/>
          <a:chExt cx="0" cy="0"/>
        </a:xfrm>
      </p:grpSpPr>
      <p:sp>
        <p:nvSpPr>
          <p:cNvPr id="566" name="Google Shape;566;g112e1aada3f_0_2550:notes">
            <a:extLst>
              <a:ext uri="{FF2B5EF4-FFF2-40B4-BE49-F238E27FC236}">
                <a16:creationId xmlns:a16="http://schemas.microsoft.com/office/drawing/2014/main" id="{3DF59F8D-BC00-6DC4-016D-B5DCE14C5E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12e1aada3f_0_2550:notes">
            <a:extLst>
              <a:ext uri="{FF2B5EF4-FFF2-40B4-BE49-F238E27FC236}">
                <a16:creationId xmlns:a16="http://schemas.microsoft.com/office/drawing/2014/main" id="{E48513EF-5C31-FFA7-F754-639B8B539C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1418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a:extLst>
            <a:ext uri="{FF2B5EF4-FFF2-40B4-BE49-F238E27FC236}">
              <a16:creationId xmlns:a16="http://schemas.microsoft.com/office/drawing/2014/main" id="{A64A00BF-6CF5-2241-A053-EE2585580E9C}"/>
            </a:ext>
          </a:extLst>
        </p:cNvPr>
        <p:cNvGrpSpPr/>
        <p:nvPr/>
      </p:nvGrpSpPr>
      <p:grpSpPr>
        <a:xfrm>
          <a:off x="0" y="0"/>
          <a:ext cx="0" cy="0"/>
          <a:chOff x="0" y="0"/>
          <a:chExt cx="0" cy="0"/>
        </a:xfrm>
      </p:grpSpPr>
      <p:sp>
        <p:nvSpPr>
          <p:cNvPr id="566" name="Google Shape;566;g112e1aada3f_0_2550:notes">
            <a:extLst>
              <a:ext uri="{FF2B5EF4-FFF2-40B4-BE49-F238E27FC236}">
                <a16:creationId xmlns:a16="http://schemas.microsoft.com/office/drawing/2014/main" id="{72E82839-8682-83AD-B4BE-69703A0AEF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12e1aada3f_0_2550:notes">
            <a:extLst>
              <a:ext uri="{FF2B5EF4-FFF2-40B4-BE49-F238E27FC236}">
                <a16:creationId xmlns:a16="http://schemas.microsoft.com/office/drawing/2014/main" id="{75B973D1-2055-9B18-4941-86FEECDD56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43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a:extLst>
            <a:ext uri="{FF2B5EF4-FFF2-40B4-BE49-F238E27FC236}">
              <a16:creationId xmlns:a16="http://schemas.microsoft.com/office/drawing/2014/main" id="{E93C6639-347D-4B30-CA5A-420D7DB923AA}"/>
            </a:ext>
          </a:extLst>
        </p:cNvPr>
        <p:cNvGrpSpPr/>
        <p:nvPr/>
      </p:nvGrpSpPr>
      <p:grpSpPr>
        <a:xfrm>
          <a:off x="0" y="0"/>
          <a:ext cx="0" cy="0"/>
          <a:chOff x="0" y="0"/>
          <a:chExt cx="0" cy="0"/>
        </a:xfrm>
      </p:grpSpPr>
      <p:sp>
        <p:nvSpPr>
          <p:cNvPr id="566" name="Google Shape;566;g112e1aada3f_0_2550:notes">
            <a:extLst>
              <a:ext uri="{FF2B5EF4-FFF2-40B4-BE49-F238E27FC236}">
                <a16:creationId xmlns:a16="http://schemas.microsoft.com/office/drawing/2014/main" id="{72F71A10-368A-55A5-44AC-1EB7F32F56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12e1aada3f_0_2550:notes">
            <a:extLst>
              <a:ext uri="{FF2B5EF4-FFF2-40B4-BE49-F238E27FC236}">
                <a16:creationId xmlns:a16="http://schemas.microsoft.com/office/drawing/2014/main" id="{BBF92AAC-2560-2167-66A3-BF1860B14F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464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913932A9-6830-DB59-9BC3-973EBEBA3A04}"/>
            </a:ext>
          </a:extLst>
        </p:cNvPr>
        <p:cNvGrpSpPr/>
        <p:nvPr/>
      </p:nvGrpSpPr>
      <p:grpSpPr>
        <a:xfrm>
          <a:off x="0" y="0"/>
          <a:ext cx="0" cy="0"/>
          <a:chOff x="0" y="0"/>
          <a:chExt cx="0" cy="0"/>
        </a:xfrm>
      </p:grpSpPr>
      <p:sp>
        <p:nvSpPr>
          <p:cNvPr id="406" name="Google Shape;406;gf7d89ae380_1_30:notes">
            <a:extLst>
              <a:ext uri="{FF2B5EF4-FFF2-40B4-BE49-F238E27FC236}">
                <a16:creationId xmlns:a16="http://schemas.microsoft.com/office/drawing/2014/main" id="{616421AB-6C25-39D7-390F-F85ED6FB36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f7d89ae380_1_30:notes">
            <a:extLst>
              <a:ext uri="{FF2B5EF4-FFF2-40B4-BE49-F238E27FC236}">
                <a16:creationId xmlns:a16="http://schemas.microsoft.com/office/drawing/2014/main" id="{E66EF074-CD98-F41A-2802-B9FBA482E8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757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f7d89ae380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f7d89ae380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a:extLst>
            <a:ext uri="{FF2B5EF4-FFF2-40B4-BE49-F238E27FC236}">
              <a16:creationId xmlns:a16="http://schemas.microsoft.com/office/drawing/2014/main" id="{ECF90BB7-8C19-00B4-ABF0-4B31F18AC69C}"/>
            </a:ext>
          </a:extLst>
        </p:cNvPr>
        <p:cNvGrpSpPr/>
        <p:nvPr/>
      </p:nvGrpSpPr>
      <p:grpSpPr>
        <a:xfrm>
          <a:off x="0" y="0"/>
          <a:ext cx="0" cy="0"/>
          <a:chOff x="0" y="0"/>
          <a:chExt cx="0" cy="0"/>
        </a:xfrm>
      </p:grpSpPr>
      <p:sp>
        <p:nvSpPr>
          <p:cNvPr id="566" name="Google Shape;566;g112e1aada3f_0_2550:notes">
            <a:extLst>
              <a:ext uri="{FF2B5EF4-FFF2-40B4-BE49-F238E27FC236}">
                <a16:creationId xmlns:a16="http://schemas.microsoft.com/office/drawing/2014/main" id="{50EC1A36-A557-E9AD-8D3E-5E7EF863F9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12e1aada3f_0_2550:notes">
            <a:extLst>
              <a:ext uri="{FF2B5EF4-FFF2-40B4-BE49-F238E27FC236}">
                <a16:creationId xmlns:a16="http://schemas.microsoft.com/office/drawing/2014/main" id="{6CA90D0C-CAB9-B821-D8C7-C35AAC1D22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625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a:extLst>
            <a:ext uri="{FF2B5EF4-FFF2-40B4-BE49-F238E27FC236}">
              <a16:creationId xmlns:a16="http://schemas.microsoft.com/office/drawing/2014/main" id="{9988E588-E2CD-8F76-9CDE-C270F6A540D3}"/>
            </a:ext>
          </a:extLst>
        </p:cNvPr>
        <p:cNvGrpSpPr/>
        <p:nvPr/>
      </p:nvGrpSpPr>
      <p:grpSpPr>
        <a:xfrm>
          <a:off x="0" y="0"/>
          <a:ext cx="0" cy="0"/>
          <a:chOff x="0" y="0"/>
          <a:chExt cx="0" cy="0"/>
        </a:xfrm>
      </p:grpSpPr>
      <p:sp>
        <p:nvSpPr>
          <p:cNvPr id="566" name="Google Shape;566;g112e1aada3f_0_2550:notes">
            <a:extLst>
              <a:ext uri="{FF2B5EF4-FFF2-40B4-BE49-F238E27FC236}">
                <a16:creationId xmlns:a16="http://schemas.microsoft.com/office/drawing/2014/main" id="{E99144D0-0B08-2F94-4FD8-D1B0BF2B53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12e1aada3f_0_2550:notes">
            <a:extLst>
              <a:ext uri="{FF2B5EF4-FFF2-40B4-BE49-F238E27FC236}">
                <a16:creationId xmlns:a16="http://schemas.microsoft.com/office/drawing/2014/main" id="{AA82560F-3B2F-ECF1-2672-2DE2AFDAAA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682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7d89ae380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f7d89ae380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20C4E665-3193-783F-36D1-CD08E577CF7D}"/>
            </a:ext>
          </a:extLst>
        </p:cNvPr>
        <p:cNvGrpSpPr/>
        <p:nvPr/>
      </p:nvGrpSpPr>
      <p:grpSpPr>
        <a:xfrm>
          <a:off x="0" y="0"/>
          <a:ext cx="0" cy="0"/>
          <a:chOff x="0" y="0"/>
          <a:chExt cx="0" cy="0"/>
        </a:xfrm>
      </p:grpSpPr>
      <p:sp>
        <p:nvSpPr>
          <p:cNvPr id="406" name="Google Shape;406;gf7d89ae380_1_30:notes">
            <a:extLst>
              <a:ext uri="{FF2B5EF4-FFF2-40B4-BE49-F238E27FC236}">
                <a16:creationId xmlns:a16="http://schemas.microsoft.com/office/drawing/2014/main" id="{00AECE16-9319-2C8C-EAEC-6461FCD9A2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f7d89ae380_1_30:notes">
            <a:extLst>
              <a:ext uri="{FF2B5EF4-FFF2-40B4-BE49-F238E27FC236}">
                <a16:creationId xmlns:a16="http://schemas.microsoft.com/office/drawing/2014/main" id="{F840358F-CE2F-4269-8556-4DEE16083F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312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f7d89ae380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f7d89ae380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a:extLst>
            <a:ext uri="{FF2B5EF4-FFF2-40B4-BE49-F238E27FC236}">
              <a16:creationId xmlns:a16="http://schemas.microsoft.com/office/drawing/2014/main" id="{CA35ED4A-E755-BB2B-859F-958AB2F662A6}"/>
            </a:ext>
          </a:extLst>
        </p:cNvPr>
        <p:cNvGrpSpPr/>
        <p:nvPr/>
      </p:nvGrpSpPr>
      <p:grpSpPr>
        <a:xfrm>
          <a:off x="0" y="0"/>
          <a:ext cx="0" cy="0"/>
          <a:chOff x="0" y="0"/>
          <a:chExt cx="0" cy="0"/>
        </a:xfrm>
      </p:grpSpPr>
      <p:sp>
        <p:nvSpPr>
          <p:cNvPr id="684" name="Google Shape;684;gf7d89ae380_1_69:notes">
            <a:extLst>
              <a:ext uri="{FF2B5EF4-FFF2-40B4-BE49-F238E27FC236}">
                <a16:creationId xmlns:a16="http://schemas.microsoft.com/office/drawing/2014/main" id="{65CDEC94-2D2E-CA70-473B-FCEE7DCC54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f7d89ae380_1_69:notes">
            <a:extLst>
              <a:ext uri="{FF2B5EF4-FFF2-40B4-BE49-F238E27FC236}">
                <a16:creationId xmlns:a16="http://schemas.microsoft.com/office/drawing/2014/main" id="{80548492-65B3-AF5D-152F-E8F71E623F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934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a:extLst>
            <a:ext uri="{FF2B5EF4-FFF2-40B4-BE49-F238E27FC236}">
              <a16:creationId xmlns:a16="http://schemas.microsoft.com/office/drawing/2014/main" id="{84BE61C1-1EE4-EA98-6A32-0C74F2F8493D}"/>
            </a:ext>
          </a:extLst>
        </p:cNvPr>
        <p:cNvGrpSpPr/>
        <p:nvPr/>
      </p:nvGrpSpPr>
      <p:grpSpPr>
        <a:xfrm>
          <a:off x="0" y="0"/>
          <a:ext cx="0" cy="0"/>
          <a:chOff x="0" y="0"/>
          <a:chExt cx="0" cy="0"/>
        </a:xfrm>
      </p:grpSpPr>
      <p:sp>
        <p:nvSpPr>
          <p:cNvPr id="684" name="Google Shape;684;gf7d89ae380_1_69:notes">
            <a:extLst>
              <a:ext uri="{FF2B5EF4-FFF2-40B4-BE49-F238E27FC236}">
                <a16:creationId xmlns:a16="http://schemas.microsoft.com/office/drawing/2014/main" id="{DD07F06B-472C-40A4-7914-1D21E8143A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f7d89ae380_1_69:notes">
            <a:extLst>
              <a:ext uri="{FF2B5EF4-FFF2-40B4-BE49-F238E27FC236}">
                <a16:creationId xmlns:a16="http://schemas.microsoft.com/office/drawing/2014/main" id="{C81FEC5F-C1AE-4441-C1AB-B6EC80E40D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767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f7d89ae380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f7d89ae380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2e1aada3f_0_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12e1aada3f_0_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BE02C099-9441-30F7-E503-39FB40F82983}"/>
            </a:ext>
          </a:extLst>
        </p:cNvPr>
        <p:cNvGrpSpPr/>
        <p:nvPr/>
      </p:nvGrpSpPr>
      <p:grpSpPr>
        <a:xfrm>
          <a:off x="0" y="0"/>
          <a:ext cx="0" cy="0"/>
          <a:chOff x="0" y="0"/>
          <a:chExt cx="0" cy="0"/>
        </a:xfrm>
      </p:grpSpPr>
      <p:sp>
        <p:nvSpPr>
          <p:cNvPr id="406" name="Google Shape;406;gf7d89ae380_1_30:notes">
            <a:extLst>
              <a:ext uri="{FF2B5EF4-FFF2-40B4-BE49-F238E27FC236}">
                <a16:creationId xmlns:a16="http://schemas.microsoft.com/office/drawing/2014/main" id="{B49A868B-0848-7EAD-5127-2CAEC56389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f7d89ae380_1_30:notes">
            <a:extLst>
              <a:ext uri="{FF2B5EF4-FFF2-40B4-BE49-F238E27FC236}">
                <a16:creationId xmlns:a16="http://schemas.microsoft.com/office/drawing/2014/main" id="{FD67DAEC-00F3-2271-E2E7-FBD60F26AA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832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12e1aada3f_0_2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12e1aada3f_0_2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a:extLst>
            <a:ext uri="{FF2B5EF4-FFF2-40B4-BE49-F238E27FC236}">
              <a16:creationId xmlns:a16="http://schemas.microsoft.com/office/drawing/2014/main" id="{A026DED9-D7CF-14BC-BF31-B37893CBBCAD}"/>
            </a:ext>
          </a:extLst>
        </p:cNvPr>
        <p:cNvGrpSpPr/>
        <p:nvPr/>
      </p:nvGrpSpPr>
      <p:grpSpPr>
        <a:xfrm>
          <a:off x="0" y="0"/>
          <a:ext cx="0" cy="0"/>
          <a:chOff x="0" y="0"/>
          <a:chExt cx="0" cy="0"/>
        </a:xfrm>
      </p:grpSpPr>
      <p:sp>
        <p:nvSpPr>
          <p:cNvPr id="406" name="Google Shape;406;gf7d89ae380_1_30:notes">
            <a:extLst>
              <a:ext uri="{FF2B5EF4-FFF2-40B4-BE49-F238E27FC236}">
                <a16:creationId xmlns:a16="http://schemas.microsoft.com/office/drawing/2014/main" id="{11D6C11B-FB0A-6DE4-85F5-AB69369C55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f7d89ae380_1_30:notes">
            <a:extLst>
              <a:ext uri="{FF2B5EF4-FFF2-40B4-BE49-F238E27FC236}">
                <a16:creationId xmlns:a16="http://schemas.microsoft.com/office/drawing/2014/main" id="{9A146DC9-1E0D-E76F-8545-FF86E587CB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9095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a:extLst>
            <a:ext uri="{FF2B5EF4-FFF2-40B4-BE49-F238E27FC236}">
              <a16:creationId xmlns:a16="http://schemas.microsoft.com/office/drawing/2014/main" id="{EABF0C56-9587-9739-D8C7-E7E5758B571B}"/>
            </a:ext>
          </a:extLst>
        </p:cNvPr>
        <p:cNvGrpSpPr/>
        <p:nvPr/>
      </p:nvGrpSpPr>
      <p:grpSpPr>
        <a:xfrm>
          <a:off x="0" y="0"/>
          <a:ext cx="0" cy="0"/>
          <a:chOff x="0" y="0"/>
          <a:chExt cx="0" cy="0"/>
        </a:xfrm>
      </p:grpSpPr>
      <p:sp>
        <p:nvSpPr>
          <p:cNvPr id="566" name="Google Shape;566;g112e1aada3f_0_2550:notes">
            <a:extLst>
              <a:ext uri="{FF2B5EF4-FFF2-40B4-BE49-F238E27FC236}">
                <a16:creationId xmlns:a16="http://schemas.microsoft.com/office/drawing/2014/main" id="{0B838032-6B35-BEDF-A655-5CA4F31E58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12e1aada3f_0_2550:notes">
            <a:extLst>
              <a:ext uri="{FF2B5EF4-FFF2-40B4-BE49-F238E27FC236}">
                <a16:creationId xmlns:a16="http://schemas.microsoft.com/office/drawing/2014/main" id="{0EF74524-00E6-3538-F8D4-8EF3D343D8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680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141500"/>
            <a:ext cx="4640100" cy="2232300"/>
          </a:xfrm>
          <a:prstGeom prst="rect">
            <a:avLst/>
          </a:prstGeom>
          <a:noFill/>
        </p:spPr>
        <p:txBody>
          <a:bodyPr spcFirstLastPara="1" wrap="square" lIns="91425" tIns="91425" rIns="91425" bIns="91425" anchor="b" anchorCtr="0">
            <a:noAutofit/>
          </a:bodyPr>
          <a:lstStyle>
            <a:lvl1pPr lvl="0" algn="l">
              <a:spcBef>
                <a:spcPts val="0"/>
              </a:spcBef>
              <a:spcAft>
                <a:spcPts val="0"/>
              </a:spcAft>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093" y="3526200"/>
            <a:ext cx="4232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4"/>
        <p:cNvGrpSpPr/>
        <p:nvPr/>
      </p:nvGrpSpPr>
      <p:grpSpPr>
        <a:xfrm>
          <a:off x="0" y="0"/>
          <a:ext cx="0" cy="0"/>
          <a:chOff x="0" y="0"/>
          <a:chExt cx="0" cy="0"/>
        </a:xfrm>
      </p:grpSpPr>
      <p:sp>
        <p:nvSpPr>
          <p:cNvPr id="105" name="Google Shape;105;p24"/>
          <p:cNvSpPr txBox="1">
            <a:spLocks noGrp="1"/>
          </p:cNvSpPr>
          <p:nvPr>
            <p:ph type="title"/>
          </p:nvPr>
        </p:nvSpPr>
        <p:spPr>
          <a:xfrm>
            <a:off x="865488" y="1509084"/>
            <a:ext cx="1978200" cy="527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24"/>
          <p:cNvSpPr txBox="1">
            <a:spLocks noGrp="1"/>
          </p:cNvSpPr>
          <p:nvPr>
            <p:ph type="subTitle" idx="1"/>
          </p:nvPr>
        </p:nvSpPr>
        <p:spPr>
          <a:xfrm>
            <a:off x="865488" y="2043311"/>
            <a:ext cx="1978200" cy="44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24"/>
          <p:cNvSpPr txBox="1">
            <a:spLocks noGrp="1"/>
          </p:cNvSpPr>
          <p:nvPr>
            <p:ph type="title" idx="2"/>
          </p:nvPr>
        </p:nvSpPr>
        <p:spPr>
          <a:xfrm>
            <a:off x="6300295" y="1509084"/>
            <a:ext cx="19782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24"/>
          <p:cNvSpPr txBox="1">
            <a:spLocks noGrp="1"/>
          </p:cNvSpPr>
          <p:nvPr>
            <p:ph type="subTitle" idx="3"/>
          </p:nvPr>
        </p:nvSpPr>
        <p:spPr>
          <a:xfrm>
            <a:off x="6300288" y="2043311"/>
            <a:ext cx="1978200" cy="44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24"/>
          <p:cNvSpPr txBox="1">
            <a:spLocks noGrp="1"/>
          </p:cNvSpPr>
          <p:nvPr>
            <p:ph type="title" idx="4"/>
          </p:nvPr>
        </p:nvSpPr>
        <p:spPr>
          <a:xfrm>
            <a:off x="865488" y="3090484"/>
            <a:ext cx="1978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0" name="Google Shape;110;p24"/>
          <p:cNvSpPr txBox="1">
            <a:spLocks noGrp="1"/>
          </p:cNvSpPr>
          <p:nvPr>
            <p:ph type="subTitle" idx="5"/>
          </p:nvPr>
        </p:nvSpPr>
        <p:spPr>
          <a:xfrm>
            <a:off x="865488" y="3624711"/>
            <a:ext cx="1978200" cy="44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24"/>
          <p:cNvSpPr txBox="1">
            <a:spLocks noGrp="1"/>
          </p:cNvSpPr>
          <p:nvPr>
            <p:ph type="title" idx="6"/>
          </p:nvPr>
        </p:nvSpPr>
        <p:spPr>
          <a:xfrm>
            <a:off x="6300295" y="3090484"/>
            <a:ext cx="19782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2" name="Google Shape;112;p24"/>
          <p:cNvSpPr txBox="1">
            <a:spLocks noGrp="1"/>
          </p:cNvSpPr>
          <p:nvPr>
            <p:ph type="subTitle" idx="7"/>
          </p:nvPr>
        </p:nvSpPr>
        <p:spPr>
          <a:xfrm>
            <a:off x="6300288" y="3624711"/>
            <a:ext cx="1978200" cy="44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4"/>
          <p:cNvSpPr txBox="1">
            <a:spLocks noGrp="1"/>
          </p:cNvSpPr>
          <p:nvPr>
            <p:ph type="title" idx="8"/>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8363" y="2063200"/>
            <a:ext cx="3520200" cy="154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500">
                <a:solidFill>
                  <a:schemeClr val="accen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736363" y="1231507"/>
            <a:ext cx="1504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728363" y="3604718"/>
            <a:ext cx="3520200" cy="4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20000" y="1215750"/>
            <a:ext cx="7704000" cy="47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4419600" y="1340893"/>
            <a:ext cx="3858900" cy="2616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accent1"/>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8" name="Google Shape;28;p7"/>
          <p:cNvSpPr txBox="1">
            <a:spLocks noGrp="1"/>
          </p:cNvSpPr>
          <p:nvPr>
            <p:ph type="title"/>
          </p:nvPr>
        </p:nvSpPr>
        <p:spPr>
          <a:xfrm>
            <a:off x="713100" y="2012175"/>
            <a:ext cx="2755200" cy="1047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447100" y="662625"/>
            <a:ext cx="5983800" cy="25293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SzPts val="4800"/>
              <a:buNone/>
              <a:defRPr sz="7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720475" y="3710100"/>
            <a:ext cx="4166100" cy="420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5" name="Google Shape;65;p15"/>
          <p:cNvSpPr txBox="1">
            <a:spLocks noGrp="1"/>
          </p:cNvSpPr>
          <p:nvPr>
            <p:ph type="subTitle" idx="1"/>
          </p:nvPr>
        </p:nvSpPr>
        <p:spPr>
          <a:xfrm>
            <a:off x="720475" y="954200"/>
            <a:ext cx="4166100" cy="275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9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4572000" y="1818400"/>
            <a:ext cx="3267900" cy="507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 name="Google Shape;74;p18"/>
          <p:cNvSpPr txBox="1">
            <a:spLocks noGrp="1"/>
          </p:cNvSpPr>
          <p:nvPr>
            <p:ph type="subTitle" idx="1"/>
          </p:nvPr>
        </p:nvSpPr>
        <p:spPr>
          <a:xfrm>
            <a:off x="4572000" y="2325775"/>
            <a:ext cx="3267900" cy="101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4_1_1">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1309777" y="1818400"/>
            <a:ext cx="3267900" cy="50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solidFill>
                  <a:schemeClr val="lt2"/>
                </a:solidFill>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77" name="Google Shape;77;p19"/>
          <p:cNvSpPr txBox="1">
            <a:spLocks noGrp="1"/>
          </p:cNvSpPr>
          <p:nvPr>
            <p:ph type="subTitle" idx="1"/>
          </p:nvPr>
        </p:nvSpPr>
        <p:spPr>
          <a:xfrm>
            <a:off x="1309777" y="2325775"/>
            <a:ext cx="3267900" cy="1018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dk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Orbitron"/>
              <a:buNone/>
              <a:defRPr sz="2800" b="1">
                <a:solidFill>
                  <a:schemeClr val="dk1"/>
                </a:solidFill>
                <a:latin typeface="Orbitron"/>
                <a:ea typeface="Orbitron"/>
                <a:cs typeface="Orbitron"/>
                <a:sym typeface="Orbitron"/>
              </a:defRPr>
            </a:lvl1pPr>
            <a:lvl2pPr lvl="1" rtl="0">
              <a:spcBef>
                <a:spcPts val="0"/>
              </a:spcBef>
              <a:spcAft>
                <a:spcPts val="0"/>
              </a:spcAft>
              <a:buClr>
                <a:schemeClr val="dk1"/>
              </a:buClr>
              <a:buSzPts val="2800"/>
              <a:buFont typeface="Cuprum"/>
              <a:buNone/>
              <a:defRPr sz="2800" b="1">
                <a:solidFill>
                  <a:schemeClr val="dk1"/>
                </a:solidFill>
                <a:latin typeface="Cuprum"/>
                <a:ea typeface="Cuprum"/>
                <a:cs typeface="Cuprum"/>
                <a:sym typeface="Cuprum"/>
              </a:defRPr>
            </a:lvl2pPr>
            <a:lvl3pPr lvl="2" rtl="0">
              <a:spcBef>
                <a:spcPts val="0"/>
              </a:spcBef>
              <a:spcAft>
                <a:spcPts val="0"/>
              </a:spcAft>
              <a:buClr>
                <a:schemeClr val="dk1"/>
              </a:buClr>
              <a:buSzPts val="2800"/>
              <a:buFont typeface="Cuprum"/>
              <a:buNone/>
              <a:defRPr sz="2800" b="1">
                <a:solidFill>
                  <a:schemeClr val="dk1"/>
                </a:solidFill>
                <a:latin typeface="Cuprum"/>
                <a:ea typeface="Cuprum"/>
                <a:cs typeface="Cuprum"/>
                <a:sym typeface="Cuprum"/>
              </a:defRPr>
            </a:lvl3pPr>
            <a:lvl4pPr lvl="3" rtl="0">
              <a:spcBef>
                <a:spcPts val="0"/>
              </a:spcBef>
              <a:spcAft>
                <a:spcPts val="0"/>
              </a:spcAft>
              <a:buClr>
                <a:schemeClr val="dk1"/>
              </a:buClr>
              <a:buSzPts val="2800"/>
              <a:buFont typeface="Cuprum"/>
              <a:buNone/>
              <a:defRPr sz="2800" b="1">
                <a:solidFill>
                  <a:schemeClr val="dk1"/>
                </a:solidFill>
                <a:latin typeface="Cuprum"/>
                <a:ea typeface="Cuprum"/>
                <a:cs typeface="Cuprum"/>
                <a:sym typeface="Cuprum"/>
              </a:defRPr>
            </a:lvl4pPr>
            <a:lvl5pPr lvl="4" rtl="0">
              <a:spcBef>
                <a:spcPts val="0"/>
              </a:spcBef>
              <a:spcAft>
                <a:spcPts val="0"/>
              </a:spcAft>
              <a:buClr>
                <a:schemeClr val="dk1"/>
              </a:buClr>
              <a:buSzPts val="2800"/>
              <a:buFont typeface="Cuprum"/>
              <a:buNone/>
              <a:defRPr sz="2800" b="1">
                <a:solidFill>
                  <a:schemeClr val="dk1"/>
                </a:solidFill>
                <a:latin typeface="Cuprum"/>
                <a:ea typeface="Cuprum"/>
                <a:cs typeface="Cuprum"/>
                <a:sym typeface="Cuprum"/>
              </a:defRPr>
            </a:lvl5pPr>
            <a:lvl6pPr lvl="5" rtl="0">
              <a:spcBef>
                <a:spcPts val="0"/>
              </a:spcBef>
              <a:spcAft>
                <a:spcPts val="0"/>
              </a:spcAft>
              <a:buClr>
                <a:schemeClr val="dk1"/>
              </a:buClr>
              <a:buSzPts val="2800"/>
              <a:buFont typeface="Cuprum"/>
              <a:buNone/>
              <a:defRPr sz="2800" b="1">
                <a:solidFill>
                  <a:schemeClr val="dk1"/>
                </a:solidFill>
                <a:latin typeface="Cuprum"/>
                <a:ea typeface="Cuprum"/>
                <a:cs typeface="Cuprum"/>
                <a:sym typeface="Cuprum"/>
              </a:defRPr>
            </a:lvl6pPr>
            <a:lvl7pPr lvl="6" rtl="0">
              <a:spcBef>
                <a:spcPts val="0"/>
              </a:spcBef>
              <a:spcAft>
                <a:spcPts val="0"/>
              </a:spcAft>
              <a:buClr>
                <a:schemeClr val="dk1"/>
              </a:buClr>
              <a:buSzPts val="2800"/>
              <a:buFont typeface="Cuprum"/>
              <a:buNone/>
              <a:defRPr sz="2800" b="1">
                <a:solidFill>
                  <a:schemeClr val="dk1"/>
                </a:solidFill>
                <a:latin typeface="Cuprum"/>
                <a:ea typeface="Cuprum"/>
                <a:cs typeface="Cuprum"/>
                <a:sym typeface="Cuprum"/>
              </a:defRPr>
            </a:lvl7pPr>
            <a:lvl8pPr lvl="7" rtl="0">
              <a:spcBef>
                <a:spcPts val="0"/>
              </a:spcBef>
              <a:spcAft>
                <a:spcPts val="0"/>
              </a:spcAft>
              <a:buClr>
                <a:schemeClr val="dk1"/>
              </a:buClr>
              <a:buSzPts val="2800"/>
              <a:buFont typeface="Cuprum"/>
              <a:buNone/>
              <a:defRPr sz="2800" b="1">
                <a:solidFill>
                  <a:schemeClr val="dk1"/>
                </a:solidFill>
                <a:latin typeface="Cuprum"/>
                <a:ea typeface="Cuprum"/>
                <a:cs typeface="Cuprum"/>
                <a:sym typeface="Cuprum"/>
              </a:defRPr>
            </a:lvl8pPr>
            <a:lvl9pPr lvl="8" rtl="0">
              <a:spcBef>
                <a:spcPts val="0"/>
              </a:spcBef>
              <a:spcAft>
                <a:spcPts val="0"/>
              </a:spcAft>
              <a:buClr>
                <a:schemeClr val="dk1"/>
              </a:buClr>
              <a:buSzPts val="2800"/>
              <a:buFont typeface="Cuprum"/>
              <a:buNone/>
              <a:defRPr sz="2800" b="1">
                <a:solidFill>
                  <a:schemeClr val="dk1"/>
                </a:solidFill>
                <a:latin typeface="Cuprum"/>
                <a:ea typeface="Cuprum"/>
                <a:cs typeface="Cuprum"/>
                <a:sym typeface="Cuprum"/>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1pPr>
            <a:lvl2pPr marL="914400" lvl="1"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2pPr>
            <a:lvl3pPr marL="1371600" lvl="2"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3pPr>
            <a:lvl4pPr marL="1828800" lvl="3"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4pPr>
            <a:lvl5pPr marL="2286000" lvl="4"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5pPr>
            <a:lvl6pPr marL="2743200" lvl="5"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6pPr>
            <a:lvl7pPr marL="3200400" lvl="6"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7pPr>
            <a:lvl8pPr marL="3657600" lvl="7"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8pPr>
            <a:lvl9pPr marL="4114800" lvl="8"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8" r:id="rId6"/>
    <p:sldLayoutId id="2147483661" r:id="rId7"/>
    <p:sldLayoutId id="2147483664" r:id="rId8"/>
    <p:sldLayoutId id="2147483665" r:id="rId9"/>
    <p:sldLayoutId id="214748367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rive.google.com/file/d/1xVrLHqk8shPjPNk9_acbrQpnY6k8OniF/view"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2"/>
          <p:cNvSpPr txBox="1">
            <a:spLocks noGrp="1"/>
          </p:cNvSpPr>
          <p:nvPr>
            <p:ph type="subTitle" idx="1"/>
          </p:nvPr>
        </p:nvSpPr>
        <p:spPr>
          <a:xfrm>
            <a:off x="713093" y="3526200"/>
            <a:ext cx="42327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Omar Essam</a:t>
            </a:r>
            <a:endParaRPr dirty="0"/>
          </a:p>
        </p:txBody>
      </p:sp>
      <p:sp>
        <p:nvSpPr>
          <p:cNvPr id="153" name="Google Shape;153;p32"/>
          <p:cNvSpPr txBox="1">
            <a:spLocks noGrp="1"/>
          </p:cNvSpPr>
          <p:nvPr>
            <p:ph type="ctrTitle"/>
          </p:nvPr>
        </p:nvSpPr>
        <p:spPr>
          <a:xfrm>
            <a:off x="713100" y="1141500"/>
            <a:ext cx="4640100" cy="2232300"/>
          </a:xfrm>
          <a:prstGeom prst="rect">
            <a:avLst/>
          </a:prstGeom>
        </p:spPr>
        <p:txBody>
          <a:bodyPr spcFirstLastPara="1" wrap="square" lIns="91425" tIns="91425" rIns="91425" bIns="91425" anchor="b" anchorCtr="0">
            <a:noAutofit/>
          </a:bodyPr>
          <a:lstStyle/>
          <a:p>
            <a:pPr lvl="0"/>
            <a:r>
              <a:rPr lang="en-US" sz="4500" dirty="0">
                <a:solidFill>
                  <a:schemeClr val="accent1"/>
                </a:solidFill>
              </a:rPr>
              <a:t>Decision </a:t>
            </a:r>
            <a:br>
              <a:rPr lang="en-US" sz="4500" dirty="0">
                <a:solidFill>
                  <a:schemeClr val="accent1"/>
                </a:solidFill>
              </a:rPr>
            </a:br>
            <a:r>
              <a:rPr lang="en-US" sz="4500" dirty="0">
                <a:solidFill>
                  <a:schemeClr val="accent1"/>
                </a:solidFill>
              </a:rPr>
              <a:t>Tree</a:t>
            </a:r>
            <a:endParaRPr sz="2700" dirty="0">
              <a:solidFill>
                <a:schemeClr val="accent1"/>
              </a:solidFill>
            </a:endParaRPr>
          </a:p>
        </p:txBody>
      </p:sp>
      <p:grpSp>
        <p:nvGrpSpPr>
          <p:cNvPr id="154" name="Google Shape;154;p32"/>
          <p:cNvGrpSpPr/>
          <p:nvPr/>
        </p:nvGrpSpPr>
        <p:grpSpPr>
          <a:xfrm>
            <a:off x="5063927" y="191833"/>
            <a:ext cx="4239293" cy="4929688"/>
            <a:chOff x="5063927" y="191833"/>
            <a:chExt cx="4239293" cy="4929688"/>
          </a:xfrm>
        </p:grpSpPr>
        <p:sp>
          <p:nvSpPr>
            <p:cNvPr id="155" name="Google Shape;155;p32"/>
            <p:cNvSpPr/>
            <p:nvPr/>
          </p:nvSpPr>
          <p:spPr>
            <a:xfrm>
              <a:off x="5080530" y="679807"/>
              <a:ext cx="859773" cy="928891"/>
            </a:xfrm>
            <a:custGeom>
              <a:avLst/>
              <a:gdLst/>
              <a:ahLst/>
              <a:cxnLst/>
              <a:rect l="l" t="t" r="r" b="b"/>
              <a:pathLst>
                <a:path w="31123" h="33625" extrusionOk="0">
                  <a:moveTo>
                    <a:pt x="2402" y="0"/>
                  </a:moveTo>
                  <a:cubicBezTo>
                    <a:pt x="1101" y="0"/>
                    <a:pt x="0" y="1068"/>
                    <a:pt x="0" y="2402"/>
                  </a:cubicBezTo>
                  <a:lnTo>
                    <a:pt x="0" y="31256"/>
                  </a:lnTo>
                  <a:cubicBezTo>
                    <a:pt x="0" y="32557"/>
                    <a:pt x="1034" y="33624"/>
                    <a:pt x="2402" y="33624"/>
                  </a:cubicBezTo>
                  <a:lnTo>
                    <a:pt x="28687" y="33624"/>
                  </a:lnTo>
                  <a:cubicBezTo>
                    <a:pt x="30022" y="33624"/>
                    <a:pt x="31122" y="32557"/>
                    <a:pt x="31122" y="31256"/>
                  </a:cubicBezTo>
                  <a:lnTo>
                    <a:pt x="31122" y="2402"/>
                  </a:lnTo>
                  <a:cubicBezTo>
                    <a:pt x="31122" y="1101"/>
                    <a:pt x="30088" y="0"/>
                    <a:pt x="287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2"/>
            <p:cNvSpPr/>
            <p:nvPr/>
          </p:nvSpPr>
          <p:spPr>
            <a:xfrm>
              <a:off x="5124759" y="641103"/>
              <a:ext cx="858861" cy="928891"/>
            </a:xfrm>
            <a:custGeom>
              <a:avLst/>
              <a:gdLst/>
              <a:ahLst/>
              <a:cxnLst/>
              <a:rect l="l" t="t" r="r" b="b"/>
              <a:pathLst>
                <a:path w="31090" h="33625" extrusionOk="0">
                  <a:moveTo>
                    <a:pt x="2369" y="0"/>
                  </a:moveTo>
                  <a:cubicBezTo>
                    <a:pt x="1068" y="0"/>
                    <a:pt x="0" y="1034"/>
                    <a:pt x="0" y="2369"/>
                  </a:cubicBezTo>
                  <a:lnTo>
                    <a:pt x="0" y="31223"/>
                  </a:lnTo>
                  <a:cubicBezTo>
                    <a:pt x="0" y="32524"/>
                    <a:pt x="1034" y="33624"/>
                    <a:pt x="2369" y="33624"/>
                  </a:cubicBezTo>
                  <a:lnTo>
                    <a:pt x="28721" y="33624"/>
                  </a:lnTo>
                  <a:cubicBezTo>
                    <a:pt x="30022" y="33624"/>
                    <a:pt x="31089" y="32524"/>
                    <a:pt x="31089" y="31223"/>
                  </a:cubicBezTo>
                  <a:lnTo>
                    <a:pt x="31089" y="2369"/>
                  </a:lnTo>
                  <a:cubicBezTo>
                    <a:pt x="31089" y="1068"/>
                    <a:pt x="30055" y="0"/>
                    <a:pt x="28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2"/>
            <p:cNvSpPr/>
            <p:nvPr/>
          </p:nvSpPr>
          <p:spPr>
            <a:xfrm>
              <a:off x="5195701" y="732322"/>
              <a:ext cx="317964" cy="745516"/>
            </a:xfrm>
            <a:custGeom>
              <a:avLst/>
              <a:gdLst/>
              <a:ahLst/>
              <a:cxnLst/>
              <a:rect l="l" t="t" r="r" b="b"/>
              <a:pathLst>
                <a:path w="11510" h="26987" extrusionOk="0">
                  <a:moveTo>
                    <a:pt x="2136" y="1"/>
                  </a:moveTo>
                  <a:cubicBezTo>
                    <a:pt x="968" y="1"/>
                    <a:pt x="1" y="968"/>
                    <a:pt x="1" y="2102"/>
                  </a:cubicBezTo>
                  <a:lnTo>
                    <a:pt x="1" y="24852"/>
                  </a:lnTo>
                  <a:cubicBezTo>
                    <a:pt x="1" y="26019"/>
                    <a:pt x="968" y="26987"/>
                    <a:pt x="2136" y="26987"/>
                  </a:cubicBezTo>
                  <a:lnTo>
                    <a:pt x="9408" y="26987"/>
                  </a:lnTo>
                  <a:cubicBezTo>
                    <a:pt x="10575" y="26987"/>
                    <a:pt x="11476" y="26019"/>
                    <a:pt x="11509" y="24852"/>
                  </a:cubicBezTo>
                  <a:lnTo>
                    <a:pt x="11509" y="2102"/>
                  </a:lnTo>
                  <a:cubicBezTo>
                    <a:pt x="11509" y="935"/>
                    <a:pt x="10575" y="1"/>
                    <a:pt x="94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2"/>
            <p:cNvSpPr/>
            <p:nvPr/>
          </p:nvSpPr>
          <p:spPr>
            <a:xfrm>
              <a:off x="5586434" y="778401"/>
              <a:ext cx="325312" cy="13840"/>
            </a:xfrm>
            <a:custGeom>
              <a:avLst/>
              <a:gdLst/>
              <a:ahLst/>
              <a:cxnLst/>
              <a:rect l="l" t="t" r="r" b="b"/>
              <a:pathLst>
                <a:path w="11776" h="501" extrusionOk="0">
                  <a:moveTo>
                    <a:pt x="267" y="1"/>
                  </a:moveTo>
                  <a:cubicBezTo>
                    <a:pt x="134" y="1"/>
                    <a:pt x="0" y="134"/>
                    <a:pt x="0" y="234"/>
                  </a:cubicBezTo>
                  <a:cubicBezTo>
                    <a:pt x="0" y="367"/>
                    <a:pt x="134" y="501"/>
                    <a:pt x="267" y="501"/>
                  </a:cubicBezTo>
                  <a:lnTo>
                    <a:pt x="11508" y="501"/>
                  </a:lnTo>
                  <a:cubicBezTo>
                    <a:pt x="11642" y="501"/>
                    <a:pt x="11775" y="401"/>
                    <a:pt x="11775" y="234"/>
                  </a:cubicBezTo>
                  <a:cubicBezTo>
                    <a:pt x="11775" y="101"/>
                    <a:pt x="11642" y="1"/>
                    <a:pt x="11508"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2"/>
            <p:cNvSpPr/>
            <p:nvPr/>
          </p:nvSpPr>
          <p:spPr>
            <a:xfrm>
              <a:off x="5586434" y="867797"/>
              <a:ext cx="325312" cy="13840"/>
            </a:xfrm>
            <a:custGeom>
              <a:avLst/>
              <a:gdLst/>
              <a:ahLst/>
              <a:cxnLst/>
              <a:rect l="l" t="t" r="r" b="b"/>
              <a:pathLst>
                <a:path w="11776" h="501" extrusionOk="0">
                  <a:moveTo>
                    <a:pt x="267" y="0"/>
                  </a:moveTo>
                  <a:cubicBezTo>
                    <a:pt x="134" y="0"/>
                    <a:pt x="0" y="134"/>
                    <a:pt x="0" y="267"/>
                  </a:cubicBezTo>
                  <a:cubicBezTo>
                    <a:pt x="0" y="400"/>
                    <a:pt x="134" y="501"/>
                    <a:pt x="267" y="501"/>
                  </a:cubicBezTo>
                  <a:lnTo>
                    <a:pt x="11508" y="501"/>
                  </a:lnTo>
                  <a:cubicBezTo>
                    <a:pt x="11642" y="501"/>
                    <a:pt x="11775" y="434"/>
                    <a:pt x="11775" y="267"/>
                  </a:cubicBezTo>
                  <a:cubicBezTo>
                    <a:pt x="11775" y="134"/>
                    <a:pt x="11642" y="0"/>
                    <a:pt x="11508"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2"/>
            <p:cNvSpPr/>
            <p:nvPr/>
          </p:nvSpPr>
          <p:spPr>
            <a:xfrm>
              <a:off x="5586434" y="958104"/>
              <a:ext cx="325312" cy="13840"/>
            </a:xfrm>
            <a:custGeom>
              <a:avLst/>
              <a:gdLst/>
              <a:ahLst/>
              <a:cxnLst/>
              <a:rect l="l" t="t" r="r" b="b"/>
              <a:pathLst>
                <a:path w="11776" h="501" extrusionOk="0">
                  <a:moveTo>
                    <a:pt x="267" y="0"/>
                  </a:moveTo>
                  <a:cubicBezTo>
                    <a:pt x="134" y="0"/>
                    <a:pt x="0" y="134"/>
                    <a:pt x="0" y="234"/>
                  </a:cubicBezTo>
                  <a:cubicBezTo>
                    <a:pt x="0" y="367"/>
                    <a:pt x="134" y="501"/>
                    <a:pt x="267" y="501"/>
                  </a:cubicBezTo>
                  <a:lnTo>
                    <a:pt x="11508" y="501"/>
                  </a:lnTo>
                  <a:cubicBezTo>
                    <a:pt x="11642" y="501"/>
                    <a:pt x="11775" y="400"/>
                    <a:pt x="11775" y="234"/>
                  </a:cubicBezTo>
                  <a:cubicBezTo>
                    <a:pt x="11775" y="100"/>
                    <a:pt x="11642" y="0"/>
                    <a:pt x="11508"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2"/>
            <p:cNvSpPr/>
            <p:nvPr/>
          </p:nvSpPr>
          <p:spPr>
            <a:xfrm>
              <a:off x="7383006" y="1647171"/>
              <a:ext cx="773168" cy="911376"/>
            </a:xfrm>
            <a:custGeom>
              <a:avLst/>
              <a:gdLst/>
              <a:ahLst/>
              <a:cxnLst/>
              <a:rect l="l" t="t" r="r" b="b"/>
              <a:pathLst>
                <a:path w="27988" h="32991" extrusionOk="0">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2"/>
            <p:cNvSpPr/>
            <p:nvPr/>
          </p:nvSpPr>
          <p:spPr>
            <a:xfrm>
              <a:off x="7441074" y="1595567"/>
              <a:ext cx="772229" cy="911376"/>
            </a:xfrm>
            <a:custGeom>
              <a:avLst/>
              <a:gdLst/>
              <a:ahLst/>
              <a:cxnLst/>
              <a:rect l="l" t="t" r="r" b="b"/>
              <a:pathLst>
                <a:path w="27954" h="32991" extrusionOk="0">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2"/>
            <p:cNvSpPr/>
            <p:nvPr/>
          </p:nvSpPr>
          <p:spPr>
            <a:xfrm>
              <a:off x="7535056" y="1723638"/>
              <a:ext cx="240531" cy="439597"/>
            </a:xfrm>
            <a:custGeom>
              <a:avLst/>
              <a:gdLst/>
              <a:ahLst/>
              <a:cxnLst/>
              <a:rect l="l" t="t" r="r" b="b"/>
              <a:pathLst>
                <a:path w="8707" h="15913" extrusionOk="0">
                  <a:moveTo>
                    <a:pt x="1668" y="1"/>
                  </a:moveTo>
                  <a:cubicBezTo>
                    <a:pt x="768" y="1"/>
                    <a:pt x="1" y="735"/>
                    <a:pt x="1" y="1669"/>
                  </a:cubicBezTo>
                  <a:lnTo>
                    <a:pt x="1" y="14244"/>
                  </a:lnTo>
                  <a:cubicBezTo>
                    <a:pt x="1" y="15178"/>
                    <a:pt x="768" y="15912"/>
                    <a:pt x="1668" y="15912"/>
                  </a:cubicBezTo>
                  <a:lnTo>
                    <a:pt x="7039" y="15912"/>
                  </a:lnTo>
                  <a:cubicBezTo>
                    <a:pt x="7973" y="15912"/>
                    <a:pt x="8707" y="15178"/>
                    <a:pt x="8707" y="14244"/>
                  </a:cubicBezTo>
                  <a:lnTo>
                    <a:pt x="8707" y="1669"/>
                  </a:lnTo>
                  <a:cubicBezTo>
                    <a:pt x="8707" y="735"/>
                    <a:pt x="7973" y="1"/>
                    <a:pt x="70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2"/>
            <p:cNvSpPr/>
            <p:nvPr/>
          </p:nvSpPr>
          <p:spPr>
            <a:xfrm>
              <a:off x="7878771" y="1723638"/>
              <a:ext cx="240531" cy="439597"/>
            </a:xfrm>
            <a:custGeom>
              <a:avLst/>
              <a:gdLst/>
              <a:ahLst/>
              <a:cxnLst/>
              <a:rect l="l" t="t" r="r" b="b"/>
              <a:pathLst>
                <a:path w="8707" h="15913" extrusionOk="0">
                  <a:moveTo>
                    <a:pt x="1669" y="1"/>
                  </a:moveTo>
                  <a:cubicBezTo>
                    <a:pt x="735" y="1"/>
                    <a:pt x="1" y="735"/>
                    <a:pt x="1" y="1669"/>
                  </a:cubicBezTo>
                  <a:lnTo>
                    <a:pt x="1" y="14244"/>
                  </a:lnTo>
                  <a:cubicBezTo>
                    <a:pt x="1" y="15178"/>
                    <a:pt x="735" y="15912"/>
                    <a:pt x="1669" y="15912"/>
                  </a:cubicBezTo>
                  <a:lnTo>
                    <a:pt x="7039" y="15912"/>
                  </a:lnTo>
                  <a:cubicBezTo>
                    <a:pt x="7940" y="15912"/>
                    <a:pt x="8707" y="15178"/>
                    <a:pt x="8707" y="14244"/>
                  </a:cubicBezTo>
                  <a:lnTo>
                    <a:pt x="8707" y="1669"/>
                  </a:lnTo>
                  <a:cubicBezTo>
                    <a:pt x="8707" y="735"/>
                    <a:pt x="7940" y="1"/>
                    <a:pt x="7039" y="1"/>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2"/>
            <p:cNvSpPr/>
            <p:nvPr/>
          </p:nvSpPr>
          <p:spPr>
            <a:xfrm>
              <a:off x="7576522" y="2225866"/>
              <a:ext cx="501311" cy="27680"/>
            </a:xfrm>
            <a:custGeom>
              <a:avLst/>
              <a:gdLst/>
              <a:ahLst/>
              <a:cxnLst/>
              <a:rect l="l" t="t" r="r" b="b"/>
              <a:pathLst>
                <a:path w="18147" h="1002" extrusionOk="0">
                  <a:moveTo>
                    <a:pt x="501" y="0"/>
                  </a:moveTo>
                  <a:cubicBezTo>
                    <a:pt x="201" y="0"/>
                    <a:pt x="1" y="201"/>
                    <a:pt x="1" y="501"/>
                  </a:cubicBezTo>
                  <a:cubicBezTo>
                    <a:pt x="1" y="801"/>
                    <a:pt x="201" y="1001"/>
                    <a:pt x="501" y="1001"/>
                  </a:cubicBezTo>
                  <a:lnTo>
                    <a:pt x="17613" y="1001"/>
                  </a:lnTo>
                  <a:cubicBezTo>
                    <a:pt x="17880" y="1001"/>
                    <a:pt x="18147" y="734"/>
                    <a:pt x="18114" y="501"/>
                  </a:cubicBezTo>
                  <a:cubicBezTo>
                    <a:pt x="18114" y="201"/>
                    <a:pt x="17880" y="0"/>
                    <a:pt x="17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2"/>
            <p:cNvSpPr/>
            <p:nvPr/>
          </p:nvSpPr>
          <p:spPr>
            <a:xfrm>
              <a:off x="7588511" y="2294985"/>
              <a:ext cx="479183" cy="27653"/>
            </a:xfrm>
            <a:custGeom>
              <a:avLst/>
              <a:gdLst/>
              <a:ahLst/>
              <a:cxnLst/>
              <a:rect l="l" t="t" r="r" b="b"/>
              <a:pathLst>
                <a:path w="17346" h="1001" extrusionOk="0">
                  <a:moveTo>
                    <a:pt x="501" y="0"/>
                  </a:moveTo>
                  <a:cubicBezTo>
                    <a:pt x="200" y="0"/>
                    <a:pt x="0" y="200"/>
                    <a:pt x="0" y="501"/>
                  </a:cubicBezTo>
                  <a:cubicBezTo>
                    <a:pt x="0" y="801"/>
                    <a:pt x="200" y="1001"/>
                    <a:pt x="501" y="1001"/>
                  </a:cubicBezTo>
                  <a:lnTo>
                    <a:pt x="16779" y="1001"/>
                  </a:lnTo>
                  <a:cubicBezTo>
                    <a:pt x="17079" y="1001"/>
                    <a:pt x="17279" y="734"/>
                    <a:pt x="17346" y="501"/>
                  </a:cubicBezTo>
                  <a:cubicBezTo>
                    <a:pt x="17346" y="200"/>
                    <a:pt x="17112" y="0"/>
                    <a:pt x="16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2"/>
            <p:cNvSpPr/>
            <p:nvPr/>
          </p:nvSpPr>
          <p:spPr>
            <a:xfrm>
              <a:off x="5290060" y="4839525"/>
              <a:ext cx="3840787" cy="281996"/>
            </a:xfrm>
            <a:custGeom>
              <a:avLst/>
              <a:gdLst/>
              <a:ahLst/>
              <a:cxnLst/>
              <a:rect l="l" t="t" r="r" b="b"/>
              <a:pathLst>
                <a:path w="139033" h="10208" extrusionOk="0">
                  <a:moveTo>
                    <a:pt x="0" y="0"/>
                  </a:moveTo>
                  <a:lnTo>
                    <a:pt x="0" y="10207"/>
                  </a:lnTo>
                  <a:lnTo>
                    <a:pt x="139033" y="10207"/>
                  </a:lnTo>
                  <a:lnTo>
                    <a:pt x="1390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2"/>
            <p:cNvSpPr/>
            <p:nvPr/>
          </p:nvSpPr>
          <p:spPr>
            <a:xfrm>
              <a:off x="5290060" y="4670873"/>
              <a:ext cx="3840787" cy="168678"/>
            </a:xfrm>
            <a:custGeom>
              <a:avLst/>
              <a:gdLst/>
              <a:ahLst/>
              <a:cxnLst/>
              <a:rect l="l" t="t" r="r" b="b"/>
              <a:pathLst>
                <a:path w="139033" h="6106" extrusionOk="0">
                  <a:moveTo>
                    <a:pt x="6071" y="1"/>
                  </a:moveTo>
                  <a:cubicBezTo>
                    <a:pt x="2702" y="1"/>
                    <a:pt x="0" y="2769"/>
                    <a:pt x="0" y="6105"/>
                  </a:cubicBezTo>
                  <a:lnTo>
                    <a:pt x="139033" y="6105"/>
                  </a:lnTo>
                  <a:cubicBezTo>
                    <a:pt x="139033" y="2769"/>
                    <a:pt x="136298" y="34"/>
                    <a:pt x="1329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2"/>
            <p:cNvSpPr/>
            <p:nvPr/>
          </p:nvSpPr>
          <p:spPr>
            <a:xfrm>
              <a:off x="5416870" y="1119353"/>
              <a:ext cx="1178621" cy="893890"/>
            </a:xfrm>
            <a:custGeom>
              <a:avLst/>
              <a:gdLst/>
              <a:ahLst/>
              <a:cxnLst/>
              <a:rect l="l" t="t" r="r" b="b"/>
              <a:pathLst>
                <a:path w="42665" h="32358" extrusionOk="0">
                  <a:moveTo>
                    <a:pt x="3970" y="1"/>
                  </a:moveTo>
                  <a:cubicBezTo>
                    <a:pt x="1768" y="1"/>
                    <a:pt x="1" y="1769"/>
                    <a:pt x="1" y="3970"/>
                  </a:cubicBezTo>
                  <a:lnTo>
                    <a:pt x="1" y="28388"/>
                  </a:lnTo>
                  <a:cubicBezTo>
                    <a:pt x="1" y="30589"/>
                    <a:pt x="1802" y="32357"/>
                    <a:pt x="3970" y="32357"/>
                  </a:cubicBezTo>
                  <a:lnTo>
                    <a:pt x="38695" y="32357"/>
                  </a:lnTo>
                  <a:cubicBezTo>
                    <a:pt x="40863" y="32357"/>
                    <a:pt x="42664" y="30589"/>
                    <a:pt x="42664" y="28388"/>
                  </a:cubicBezTo>
                  <a:lnTo>
                    <a:pt x="42664" y="3970"/>
                  </a:lnTo>
                  <a:cubicBezTo>
                    <a:pt x="42664" y="1735"/>
                    <a:pt x="40863" y="1"/>
                    <a:pt x="386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2"/>
            <p:cNvSpPr/>
            <p:nvPr/>
          </p:nvSpPr>
          <p:spPr>
            <a:xfrm>
              <a:off x="5467562" y="1061312"/>
              <a:ext cx="1178593" cy="893862"/>
            </a:xfrm>
            <a:custGeom>
              <a:avLst/>
              <a:gdLst/>
              <a:ahLst/>
              <a:cxnLst/>
              <a:rect l="l" t="t" r="r" b="b"/>
              <a:pathLst>
                <a:path w="42664" h="32357" extrusionOk="0">
                  <a:moveTo>
                    <a:pt x="3970" y="0"/>
                  </a:moveTo>
                  <a:cubicBezTo>
                    <a:pt x="1768" y="0"/>
                    <a:pt x="0" y="1801"/>
                    <a:pt x="0" y="3970"/>
                  </a:cubicBezTo>
                  <a:lnTo>
                    <a:pt x="0" y="28421"/>
                  </a:lnTo>
                  <a:cubicBezTo>
                    <a:pt x="0" y="30622"/>
                    <a:pt x="1801" y="32357"/>
                    <a:pt x="3970" y="32357"/>
                  </a:cubicBezTo>
                  <a:lnTo>
                    <a:pt x="38661" y="32357"/>
                  </a:lnTo>
                  <a:cubicBezTo>
                    <a:pt x="40863" y="32357"/>
                    <a:pt x="42631" y="30622"/>
                    <a:pt x="42664" y="28421"/>
                  </a:cubicBezTo>
                  <a:lnTo>
                    <a:pt x="42664" y="3970"/>
                  </a:lnTo>
                  <a:cubicBezTo>
                    <a:pt x="42664" y="1768"/>
                    <a:pt x="40863" y="0"/>
                    <a:pt x="38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2"/>
            <p:cNvSpPr/>
            <p:nvPr/>
          </p:nvSpPr>
          <p:spPr>
            <a:xfrm>
              <a:off x="5467562" y="1063135"/>
              <a:ext cx="1177681" cy="129036"/>
            </a:xfrm>
            <a:custGeom>
              <a:avLst/>
              <a:gdLst/>
              <a:ahLst/>
              <a:cxnLst/>
              <a:rect l="l" t="t" r="r" b="b"/>
              <a:pathLst>
                <a:path w="42631" h="4671" extrusionOk="0">
                  <a:moveTo>
                    <a:pt x="3970" y="1"/>
                  </a:moveTo>
                  <a:cubicBezTo>
                    <a:pt x="1801" y="1"/>
                    <a:pt x="0" y="1735"/>
                    <a:pt x="0" y="3937"/>
                  </a:cubicBezTo>
                  <a:lnTo>
                    <a:pt x="0" y="4671"/>
                  </a:lnTo>
                  <a:lnTo>
                    <a:pt x="42631" y="4671"/>
                  </a:lnTo>
                  <a:lnTo>
                    <a:pt x="42631" y="3937"/>
                  </a:lnTo>
                  <a:cubicBezTo>
                    <a:pt x="42631" y="1735"/>
                    <a:pt x="40863" y="1"/>
                    <a:pt x="38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2"/>
            <p:cNvSpPr/>
            <p:nvPr/>
          </p:nvSpPr>
          <p:spPr>
            <a:xfrm>
              <a:off x="5572594" y="1096313"/>
              <a:ext cx="62709" cy="61769"/>
            </a:xfrm>
            <a:custGeom>
              <a:avLst/>
              <a:gdLst/>
              <a:ahLst/>
              <a:cxnLst/>
              <a:rect l="l" t="t" r="r" b="b"/>
              <a:pathLst>
                <a:path w="2270" h="2236" extrusionOk="0">
                  <a:moveTo>
                    <a:pt x="1135" y="1"/>
                  </a:moveTo>
                  <a:cubicBezTo>
                    <a:pt x="501" y="1"/>
                    <a:pt x="1" y="501"/>
                    <a:pt x="1" y="1135"/>
                  </a:cubicBezTo>
                  <a:cubicBezTo>
                    <a:pt x="1" y="1735"/>
                    <a:pt x="501" y="2236"/>
                    <a:pt x="1135" y="2236"/>
                  </a:cubicBezTo>
                  <a:cubicBezTo>
                    <a:pt x="1769" y="2236"/>
                    <a:pt x="2269" y="1735"/>
                    <a:pt x="2269" y="1135"/>
                  </a:cubicBezTo>
                  <a:cubicBezTo>
                    <a:pt x="2269" y="501"/>
                    <a:pt x="1769" y="1"/>
                    <a:pt x="1135"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2"/>
            <p:cNvSpPr/>
            <p:nvPr/>
          </p:nvSpPr>
          <p:spPr>
            <a:xfrm>
              <a:off x="5697019" y="1096313"/>
              <a:ext cx="62681" cy="61769"/>
            </a:xfrm>
            <a:custGeom>
              <a:avLst/>
              <a:gdLst/>
              <a:ahLst/>
              <a:cxnLst/>
              <a:rect l="l" t="t" r="r" b="b"/>
              <a:pathLst>
                <a:path w="2269" h="2236" extrusionOk="0">
                  <a:moveTo>
                    <a:pt x="1134" y="1"/>
                  </a:moveTo>
                  <a:cubicBezTo>
                    <a:pt x="500" y="1"/>
                    <a:pt x="0" y="501"/>
                    <a:pt x="0" y="1135"/>
                  </a:cubicBezTo>
                  <a:cubicBezTo>
                    <a:pt x="0" y="1735"/>
                    <a:pt x="500" y="2236"/>
                    <a:pt x="1134" y="2236"/>
                  </a:cubicBezTo>
                  <a:cubicBezTo>
                    <a:pt x="1768" y="2236"/>
                    <a:pt x="2268" y="1735"/>
                    <a:pt x="2268" y="1135"/>
                  </a:cubicBezTo>
                  <a:cubicBezTo>
                    <a:pt x="2268" y="501"/>
                    <a:pt x="1768" y="1"/>
                    <a:pt x="1134"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2"/>
            <p:cNvSpPr/>
            <p:nvPr/>
          </p:nvSpPr>
          <p:spPr>
            <a:xfrm>
              <a:off x="5822327" y="1096313"/>
              <a:ext cx="62681" cy="61769"/>
            </a:xfrm>
            <a:custGeom>
              <a:avLst/>
              <a:gdLst/>
              <a:ahLst/>
              <a:cxnLst/>
              <a:rect l="l" t="t" r="r" b="b"/>
              <a:pathLst>
                <a:path w="2269" h="2236" extrusionOk="0">
                  <a:moveTo>
                    <a:pt x="1135" y="1"/>
                  </a:moveTo>
                  <a:cubicBezTo>
                    <a:pt x="501" y="1"/>
                    <a:pt x="1" y="501"/>
                    <a:pt x="1" y="1135"/>
                  </a:cubicBezTo>
                  <a:cubicBezTo>
                    <a:pt x="1" y="1735"/>
                    <a:pt x="501" y="2236"/>
                    <a:pt x="1135" y="2236"/>
                  </a:cubicBezTo>
                  <a:cubicBezTo>
                    <a:pt x="1769" y="2236"/>
                    <a:pt x="2269" y="1735"/>
                    <a:pt x="2269" y="1135"/>
                  </a:cubicBezTo>
                  <a:cubicBezTo>
                    <a:pt x="2269" y="501"/>
                    <a:pt x="1769" y="1"/>
                    <a:pt x="1135"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a:off x="5879457" y="1236290"/>
              <a:ext cx="353876" cy="330119"/>
            </a:xfrm>
            <a:custGeom>
              <a:avLst/>
              <a:gdLst/>
              <a:ahLst/>
              <a:cxnLst/>
              <a:rect l="l" t="t" r="r" b="b"/>
              <a:pathLst>
                <a:path w="12810" h="11950" extrusionOk="0">
                  <a:moveTo>
                    <a:pt x="6413" y="1"/>
                  </a:moveTo>
                  <a:cubicBezTo>
                    <a:pt x="6113" y="1"/>
                    <a:pt x="5810" y="24"/>
                    <a:pt x="5505" y="71"/>
                  </a:cubicBezTo>
                  <a:cubicBezTo>
                    <a:pt x="2236" y="571"/>
                    <a:pt x="1" y="3640"/>
                    <a:pt x="501" y="6876"/>
                  </a:cubicBezTo>
                  <a:cubicBezTo>
                    <a:pt x="985" y="9837"/>
                    <a:pt x="3521" y="11949"/>
                    <a:pt x="6399" y="11949"/>
                  </a:cubicBezTo>
                  <a:cubicBezTo>
                    <a:pt x="6698" y="11949"/>
                    <a:pt x="7001" y="11926"/>
                    <a:pt x="7306" y="11879"/>
                  </a:cubicBezTo>
                  <a:cubicBezTo>
                    <a:pt x="10575" y="11345"/>
                    <a:pt x="12810" y="8310"/>
                    <a:pt x="12310" y="5041"/>
                  </a:cubicBezTo>
                  <a:cubicBezTo>
                    <a:pt x="11856" y="2110"/>
                    <a:pt x="9296" y="1"/>
                    <a:pt x="6413"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a:off x="5687792" y="1651056"/>
              <a:ext cx="737228" cy="304124"/>
            </a:xfrm>
            <a:custGeom>
              <a:avLst/>
              <a:gdLst/>
              <a:ahLst/>
              <a:cxnLst/>
              <a:rect l="l" t="t" r="r" b="b"/>
              <a:pathLst>
                <a:path w="26687" h="11009" extrusionOk="0">
                  <a:moveTo>
                    <a:pt x="13343" y="1"/>
                  </a:moveTo>
                  <a:cubicBezTo>
                    <a:pt x="6605" y="1"/>
                    <a:pt x="1001" y="4804"/>
                    <a:pt x="1" y="11009"/>
                  </a:cubicBezTo>
                  <a:lnTo>
                    <a:pt x="26686" y="11009"/>
                  </a:lnTo>
                  <a:cubicBezTo>
                    <a:pt x="25686" y="4804"/>
                    <a:pt x="20115" y="1"/>
                    <a:pt x="13343"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2"/>
            <p:cNvSpPr/>
            <p:nvPr/>
          </p:nvSpPr>
          <p:spPr>
            <a:xfrm>
              <a:off x="7658541" y="1180884"/>
              <a:ext cx="998920" cy="957455"/>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2"/>
            <p:cNvSpPr/>
            <p:nvPr/>
          </p:nvSpPr>
          <p:spPr>
            <a:xfrm>
              <a:off x="7713820" y="1129280"/>
              <a:ext cx="999859" cy="957455"/>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2"/>
            <p:cNvSpPr/>
            <p:nvPr/>
          </p:nvSpPr>
          <p:spPr>
            <a:xfrm>
              <a:off x="7793989" y="1189172"/>
              <a:ext cx="838585" cy="838584"/>
            </a:xfrm>
            <a:custGeom>
              <a:avLst/>
              <a:gdLst/>
              <a:ahLst/>
              <a:cxnLst/>
              <a:rect l="l" t="t" r="r" b="b"/>
              <a:pathLst>
                <a:path w="30356" h="30356" extrusionOk="0">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2"/>
            <p:cNvSpPr/>
            <p:nvPr/>
          </p:nvSpPr>
          <p:spPr>
            <a:xfrm>
              <a:off x="8498022" y="1526449"/>
              <a:ext cx="967" cy="2790"/>
            </a:xfrm>
            <a:custGeom>
              <a:avLst/>
              <a:gdLst/>
              <a:ahLst/>
              <a:cxnLst/>
              <a:rect l="l" t="t" r="r" b="b"/>
              <a:pathLst>
                <a:path w="35" h="101" fill="none" extrusionOk="0">
                  <a:moveTo>
                    <a:pt x="34" y="100"/>
                  </a:moveTo>
                  <a:cubicBezTo>
                    <a:pt x="34" y="34"/>
                    <a:pt x="34" y="34"/>
                    <a:pt x="1" y="0"/>
                  </a:cubicBezTo>
                  <a:cubicBezTo>
                    <a:pt x="1" y="34"/>
                    <a:pt x="1" y="34"/>
                    <a:pt x="34" y="100"/>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2"/>
            <p:cNvSpPr/>
            <p:nvPr/>
          </p:nvSpPr>
          <p:spPr>
            <a:xfrm>
              <a:off x="8493408" y="1511697"/>
              <a:ext cx="967" cy="3729"/>
            </a:xfrm>
            <a:custGeom>
              <a:avLst/>
              <a:gdLst/>
              <a:ahLst/>
              <a:cxnLst/>
              <a:rect l="l" t="t" r="r" b="b"/>
              <a:pathLst>
                <a:path w="35" h="135" fill="none" extrusionOk="0">
                  <a:moveTo>
                    <a:pt x="34" y="134"/>
                  </a:moveTo>
                  <a:cubicBezTo>
                    <a:pt x="34" y="67"/>
                    <a:pt x="1" y="34"/>
                    <a:pt x="1" y="1"/>
                  </a:cubicBezTo>
                  <a:cubicBezTo>
                    <a:pt x="34" y="67"/>
                    <a:pt x="34" y="134"/>
                    <a:pt x="34" y="134"/>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p:nvPr/>
          </p:nvSpPr>
          <p:spPr>
            <a:xfrm>
              <a:off x="8079663" y="1481282"/>
              <a:ext cx="552914" cy="545566"/>
            </a:xfrm>
            <a:custGeom>
              <a:avLst/>
              <a:gdLst/>
              <a:ahLst/>
              <a:cxnLst/>
              <a:rect l="l" t="t" r="r" b="b"/>
              <a:pathLst>
                <a:path w="20015" h="19749" extrusionOk="0">
                  <a:moveTo>
                    <a:pt x="19314" y="1"/>
                  </a:moveTo>
                  <a:lnTo>
                    <a:pt x="19314" y="1"/>
                  </a:lnTo>
                  <a:cubicBezTo>
                    <a:pt x="19581" y="904"/>
                    <a:pt x="19772" y="1833"/>
                    <a:pt x="19888" y="2779"/>
                  </a:cubicBezTo>
                  <a:lnTo>
                    <a:pt x="19888" y="2779"/>
                  </a:lnTo>
                  <a:lnTo>
                    <a:pt x="19915" y="2769"/>
                  </a:lnTo>
                  <a:cubicBezTo>
                    <a:pt x="19781" y="1802"/>
                    <a:pt x="19615" y="901"/>
                    <a:pt x="19314" y="1"/>
                  </a:cubicBezTo>
                  <a:close/>
                  <a:moveTo>
                    <a:pt x="19888" y="2779"/>
                  </a:moveTo>
                  <a:lnTo>
                    <a:pt x="15578" y="4271"/>
                  </a:lnTo>
                  <a:lnTo>
                    <a:pt x="15578" y="4571"/>
                  </a:lnTo>
                  <a:cubicBezTo>
                    <a:pt x="15578" y="10475"/>
                    <a:pt x="10775" y="15278"/>
                    <a:pt x="4837" y="15278"/>
                  </a:cubicBezTo>
                  <a:cubicBezTo>
                    <a:pt x="3303" y="15278"/>
                    <a:pt x="1902" y="14945"/>
                    <a:pt x="568" y="14411"/>
                  </a:cubicBezTo>
                  <a:lnTo>
                    <a:pt x="1" y="18948"/>
                  </a:lnTo>
                  <a:cubicBezTo>
                    <a:pt x="1502" y="19448"/>
                    <a:pt x="3136" y="19748"/>
                    <a:pt x="4837" y="19748"/>
                  </a:cubicBezTo>
                  <a:cubicBezTo>
                    <a:pt x="13243" y="19748"/>
                    <a:pt x="20015" y="12943"/>
                    <a:pt x="20015" y="4571"/>
                  </a:cubicBezTo>
                  <a:cubicBezTo>
                    <a:pt x="20002" y="3968"/>
                    <a:pt x="19960" y="3370"/>
                    <a:pt x="19888" y="27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2"/>
            <p:cNvSpPr/>
            <p:nvPr/>
          </p:nvSpPr>
          <p:spPr>
            <a:xfrm>
              <a:off x="8488823" y="1498796"/>
              <a:ext cx="939" cy="3729"/>
            </a:xfrm>
            <a:custGeom>
              <a:avLst/>
              <a:gdLst/>
              <a:ahLst/>
              <a:cxnLst/>
              <a:rect l="l" t="t" r="r" b="b"/>
              <a:pathLst>
                <a:path w="34" h="135" fill="none" extrusionOk="0">
                  <a:moveTo>
                    <a:pt x="34" y="134"/>
                  </a:moveTo>
                  <a:cubicBezTo>
                    <a:pt x="34" y="101"/>
                    <a:pt x="0" y="34"/>
                    <a:pt x="0" y="1"/>
                  </a:cubicBezTo>
                  <a:cubicBezTo>
                    <a:pt x="0" y="34"/>
                    <a:pt x="34" y="101"/>
                    <a:pt x="34" y="134"/>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2"/>
            <p:cNvSpPr/>
            <p:nvPr/>
          </p:nvSpPr>
          <p:spPr>
            <a:xfrm>
              <a:off x="8507249" y="1570677"/>
              <a:ext cx="28" cy="28"/>
            </a:xfrm>
            <a:custGeom>
              <a:avLst/>
              <a:gdLst/>
              <a:ahLst/>
              <a:cxnLst/>
              <a:rect l="l" t="t" r="r" b="b"/>
              <a:pathLst>
                <a:path w="1" h="1" fill="none" extrusionOk="0">
                  <a:moveTo>
                    <a:pt x="0" y="0"/>
                  </a:moveTo>
                  <a:lnTo>
                    <a:pt x="0" y="0"/>
                  </a:ln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2"/>
            <p:cNvSpPr/>
            <p:nvPr/>
          </p:nvSpPr>
          <p:spPr>
            <a:xfrm>
              <a:off x="8501724" y="1541201"/>
              <a:ext cx="939" cy="1851"/>
            </a:xfrm>
            <a:custGeom>
              <a:avLst/>
              <a:gdLst/>
              <a:ahLst/>
              <a:cxnLst/>
              <a:rect l="l" t="t" r="r" b="b"/>
              <a:pathLst>
                <a:path w="34" h="67" fill="none" extrusionOk="0">
                  <a:moveTo>
                    <a:pt x="34" y="67"/>
                  </a:moveTo>
                  <a:lnTo>
                    <a:pt x="34" y="0"/>
                  </a:lnTo>
                  <a:cubicBezTo>
                    <a:pt x="0" y="0"/>
                    <a:pt x="0" y="0"/>
                    <a:pt x="34" y="67"/>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2"/>
            <p:cNvSpPr/>
            <p:nvPr/>
          </p:nvSpPr>
          <p:spPr>
            <a:xfrm>
              <a:off x="8505398" y="1555014"/>
              <a:ext cx="28" cy="1878"/>
            </a:xfrm>
            <a:custGeom>
              <a:avLst/>
              <a:gdLst/>
              <a:ahLst/>
              <a:cxnLst/>
              <a:rect l="l" t="t" r="r" b="b"/>
              <a:pathLst>
                <a:path w="1" h="68" fill="none" extrusionOk="0">
                  <a:moveTo>
                    <a:pt x="1" y="67"/>
                  </a:moveTo>
                  <a:cubicBezTo>
                    <a:pt x="1" y="67"/>
                    <a:pt x="1" y="0"/>
                    <a:pt x="1" y="67"/>
                  </a:cubicBezTo>
                  <a:cubicBezTo>
                    <a:pt x="1" y="0"/>
                    <a:pt x="1" y="67"/>
                    <a:pt x="1" y="67"/>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2"/>
            <p:cNvSpPr/>
            <p:nvPr/>
          </p:nvSpPr>
          <p:spPr>
            <a:xfrm>
              <a:off x="8234476" y="1189172"/>
              <a:ext cx="394430" cy="411005"/>
            </a:xfrm>
            <a:custGeom>
              <a:avLst/>
              <a:gdLst/>
              <a:ahLst/>
              <a:cxnLst/>
              <a:rect l="l" t="t" r="r" b="b"/>
              <a:pathLst>
                <a:path w="14278" h="14878" extrusionOk="0">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2"/>
            <p:cNvSpPr/>
            <p:nvPr/>
          </p:nvSpPr>
          <p:spPr>
            <a:xfrm>
              <a:off x="7844681" y="1189172"/>
              <a:ext cx="389816" cy="310560"/>
            </a:xfrm>
            <a:custGeom>
              <a:avLst/>
              <a:gdLst/>
              <a:ahLst/>
              <a:cxnLst/>
              <a:rect l="l" t="t" r="r" b="b"/>
              <a:pathLst>
                <a:path w="14111" h="11242" extrusionOk="0">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2"/>
            <p:cNvSpPr/>
            <p:nvPr/>
          </p:nvSpPr>
          <p:spPr>
            <a:xfrm>
              <a:off x="6003725" y="3195561"/>
              <a:ext cx="190778" cy="174535"/>
            </a:xfrm>
            <a:custGeom>
              <a:avLst/>
              <a:gdLst/>
              <a:ahLst/>
              <a:cxnLst/>
              <a:rect l="l" t="t" r="r" b="b"/>
              <a:pathLst>
                <a:path w="6906" h="6318" extrusionOk="0">
                  <a:moveTo>
                    <a:pt x="3423" y="0"/>
                  </a:moveTo>
                  <a:cubicBezTo>
                    <a:pt x="3197" y="0"/>
                    <a:pt x="2966" y="24"/>
                    <a:pt x="2736" y="72"/>
                  </a:cubicBezTo>
                  <a:cubicBezTo>
                    <a:pt x="1034" y="506"/>
                    <a:pt x="0" y="2174"/>
                    <a:pt x="367" y="3875"/>
                  </a:cubicBezTo>
                  <a:cubicBezTo>
                    <a:pt x="742" y="5345"/>
                    <a:pt x="2038" y="6317"/>
                    <a:pt x="3482" y="6317"/>
                  </a:cubicBezTo>
                  <a:cubicBezTo>
                    <a:pt x="3709" y="6317"/>
                    <a:pt x="3939" y="6293"/>
                    <a:pt x="4170" y="6243"/>
                  </a:cubicBezTo>
                  <a:cubicBezTo>
                    <a:pt x="5871" y="5843"/>
                    <a:pt x="6905" y="4175"/>
                    <a:pt x="6538" y="2441"/>
                  </a:cubicBezTo>
                  <a:cubicBezTo>
                    <a:pt x="6220" y="995"/>
                    <a:pt x="4899" y="0"/>
                    <a:pt x="34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2"/>
            <p:cNvSpPr/>
            <p:nvPr/>
          </p:nvSpPr>
          <p:spPr>
            <a:xfrm>
              <a:off x="5732959" y="1652023"/>
              <a:ext cx="139147" cy="126771"/>
            </a:xfrm>
            <a:custGeom>
              <a:avLst/>
              <a:gdLst/>
              <a:ahLst/>
              <a:cxnLst/>
              <a:rect l="l" t="t" r="r" b="b"/>
              <a:pathLst>
                <a:path w="5037" h="4589" extrusionOk="0">
                  <a:moveTo>
                    <a:pt x="2529" y="1"/>
                  </a:moveTo>
                  <a:cubicBezTo>
                    <a:pt x="2354" y="1"/>
                    <a:pt x="2178" y="22"/>
                    <a:pt x="2001" y="66"/>
                  </a:cubicBezTo>
                  <a:cubicBezTo>
                    <a:pt x="801" y="366"/>
                    <a:pt x="0" y="1567"/>
                    <a:pt x="300" y="2801"/>
                  </a:cubicBezTo>
                  <a:cubicBezTo>
                    <a:pt x="531" y="3870"/>
                    <a:pt x="1488" y="4589"/>
                    <a:pt x="2542" y="4589"/>
                  </a:cubicBezTo>
                  <a:cubicBezTo>
                    <a:pt x="2705" y="4589"/>
                    <a:pt x="2870" y="4571"/>
                    <a:pt x="3036" y="4536"/>
                  </a:cubicBezTo>
                  <a:cubicBezTo>
                    <a:pt x="4236" y="4236"/>
                    <a:pt x="5037" y="3035"/>
                    <a:pt x="4737" y="1767"/>
                  </a:cubicBezTo>
                  <a:cubicBezTo>
                    <a:pt x="4481" y="714"/>
                    <a:pt x="3544" y="1"/>
                    <a:pt x="2529"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2"/>
            <p:cNvSpPr/>
            <p:nvPr/>
          </p:nvSpPr>
          <p:spPr>
            <a:xfrm>
              <a:off x="5210453" y="1212394"/>
              <a:ext cx="46106" cy="39697"/>
            </a:xfrm>
            <a:custGeom>
              <a:avLst/>
              <a:gdLst/>
              <a:ahLst/>
              <a:cxnLst/>
              <a:rect l="l" t="t" r="r" b="b"/>
              <a:pathLst>
                <a:path w="1669" h="1437" extrusionOk="0">
                  <a:moveTo>
                    <a:pt x="318" y="0"/>
                  </a:moveTo>
                  <a:cubicBezTo>
                    <a:pt x="244" y="0"/>
                    <a:pt x="165" y="37"/>
                    <a:pt x="101" y="102"/>
                  </a:cubicBezTo>
                  <a:cubicBezTo>
                    <a:pt x="1" y="169"/>
                    <a:pt x="67" y="335"/>
                    <a:pt x="134" y="435"/>
                  </a:cubicBezTo>
                  <a:lnTo>
                    <a:pt x="1268" y="1369"/>
                  </a:lnTo>
                  <a:cubicBezTo>
                    <a:pt x="1301" y="1436"/>
                    <a:pt x="1402" y="1436"/>
                    <a:pt x="1435" y="1436"/>
                  </a:cubicBezTo>
                  <a:cubicBezTo>
                    <a:pt x="1535" y="1436"/>
                    <a:pt x="1568" y="1369"/>
                    <a:pt x="1602" y="1336"/>
                  </a:cubicBezTo>
                  <a:cubicBezTo>
                    <a:pt x="1668" y="1269"/>
                    <a:pt x="1635" y="1103"/>
                    <a:pt x="1568" y="1002"/>
                  </a:cubicBezTo>
                  <a:lnTo>
                    <a:pt x="434" y="35"/>
                  </a:lnTo>
                  <a:cubicBezTo>
                    <a:pt x="399" y="11"/>
                    <a:pt x="359" y="0"/>
                    <a:pt x="318" y="0"/>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2"/>
            <p:cNvSpPr/>
            <p:nvPr/>
          </p:nvSpPr>
          <p:spPr>
            <a:xfrm>
              <a:off x="5304434" y="1291845"/>
              <a:ext cx="331776" cy="282769"/>
            </a:xfrm>
            <a:custGeom>
              <a:avLst/>
              <a:gdLst/>
              <a:ahLst/>
              <a:cxnLst/>
              <a:rect l="l" t="t" r="r" b="b"/>
              <a:pathLst>
                <a:path w="12010" h="10236" extrusionOk="0">
                  <a:moveTo>
                    <a:pt x="277" y="1"/>
                  </a:moveTo>
                  <a:cubicBezTo>
                    <a:pt x="207" y="1"/>
                    <a:pt x="126" y="36"/>
                    <a:pt x="68" y="95"/>
                  </a:cubicBezTo>
                  <a:cubicBezTo>
                    <a:pt x="1" y="161"/>
                    <a:pt x="34" y="328"/>
                    <a:pt x="134" y="428"/>
                  </a:cubicBezTo>
                  <a:lnTo>
                    <a:pt x="2403" y="2396"/>
                  </a:lnTo>
                  <a:cubicBezTo>
                    <a:pt x="2469" y="2430"/>
                    <a:pt x="2536" y="2430"/>
                    <a:pt x="2569" y="2430"/>
                  </a:cubicBezTo>
                  <a:cubicBezTo>
                    <a:pt x="2670" y="2430"/>
                    <a:pt x="2736" y="2396"/>
                    <a:pt x="2736" y="2329"/>
                  </a:cubicBezTo>
                  <a:cubicBezTo>
                    <a:pt x="2836" y="2263"/>
                    <a:pt x="2803" y="2096"/>
                    <a:pt x="2703" y="1996"/>
                  </a:cubicBezTo>
                  <a:lnTo>
                    <a:pt x="401" y="61"/>
                  </a:lnTo>
                  <a:cubicBezTo>
                    <a:pt x="373" y="19"/>
                    <a:pt x="328" y="1"/>
                    <a:pt x="277" y="1"/>
                  </a:cubicBezTo>
                  <a:close/>
                  <a:moveTo>
                    <a:pt x="4870" y="3928"/>
                  </a:moveTo>
                  <a:cubicBezTo>
                    <a:pt x="4792" y="3928"/>
                    <a:pt x="4712" y="3956"/>
                    <a:pt x="4671" y="3997"/>
                  </a:cubicBezTo>
                  <a:cubicBezTo>
                    <a:pt x="4571" y="4097"/>
                    <a:pt x="4638" y="4264"/>
                    <a:pt x="4704" y="4331"/>
                  </a:cubicBezTo>
                  <a:lnTo>
                    <a:pt x="7006" y="6299"/>
                  </a:lnTo>
                  <a:cubicBezTo>
                    <a:pt x="7039" y="6332"/>
                    <a:pt x="7139" y="6332"/>
                    <a:pt x="7173" y="6332"/>
                  </a:cubicBezTo>
                  <a:cubicBezTo>
                    <a:pt x="7239" y="6332"/>
                    <a:pt x="7306" y="6299"/>
                    <a:pt x="7340" y="6266"/>
                  </a:cubicBezTo>
                  <a:cubicBezTo>
                    <a:pt x="7406" y="6166"/>
                    <a:pt x="7373" y="5999"/>
                    <a:pt x="7306" y="5932"/>
                  </a:cubicBezTo>
                  <a:lnTo>
                    <a:pt x="5005" y="3964"/>
                  </a:lnTo>
                  <a:cubicBezTo>
                    <a:pt x="4966" y="3938"/>
                    <a:pt x="4918" y="3928"/>
                    <a:pt x="4870" y="3928"/>
                  </a:cubicBezTo>
                  <a:close/>
                  <a:moveTo>
                    <a:pt x="9473" y="7799"/>
                  </a:moveTo>
                  <a:cubicBezTo>
                    <a:pt x="9398" y="7799"/>
                    <a:pt x="9305" y="7836"/>
                    <a:pt x="9241" y="7900"/>
                  </a:cubicBezTo>
                  <a:cubicBezTo>
                    <a:pt x="9174" y="7967"/>
                    <a:pt x="9208" y="8134"/>
                    <a:pt x="9308" y="8200"/>
                  </a:cubicBezTo>
                  <a:lnTo>
                    <a:pt x="11576" y="10168"/>
                  </a:lnTo>
                  <a:cubicBezTo>
                    <a:pt x="11643" y="10235"/>
                    <a:pt x="11709" y="10235"/>
                    <a:pt x="11743" y="10235"/>
                  </a:cubicBezTo>
                  <a:cubicBezTo>
                    <a:pt x="11809" y="10235"/>
                    <a:pt x="11876" y="10168"/>
                    <a:pt x="11909" y="10135"/>
                  </a:cubicBezTo>
                  <a:cubicBezTo>
                    <a:pt x="12010" y="10068"/>
                    <a:pt x="11976" y="9902"/>
                    <a:pt x="11876" y="9801"/>
                  </a:cubicBezTo>
                  <a:lnTo>
                    <a:pt x="9574" y="7833"/>
                  </a:lnTo>
                  <a:cubicBezTo>
                    <a:pt x="9551" y="7810"/>
                    <a:pt x="9515" y="7799"/>
                    <a:pt x="9473" y="7799"/>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5683178" y="1615558"/>
              <a:ext cx="46106" cy="39227"/>
            </a:xfrm>
            <a:custGeom>
              <a:avLst/>
              <a:gdLst/>
              <a:ahLst/>
              <a:cxnLst/>
              <a:rect l="l" t="t" r="r" b="b"/>
              <a:pathLst>
                <a:path w="1669" h="1420" extrusionOk="0">
                  <a:moveTo>
                    <a:pt x="305" y="1"/>
                  </a:moveTo>
                  <a:cubicBezTo>
                    <a:pt x="225" y="1"/>
                    <a:pt x="143" y="43"/>
                    <a:pt x="101" y="85"/>
                  </a:cubicBezTo>
                  <a:cubicBezTo>
                    <a:pt x="1" y="185"/>
                    <a:pt x="34" y="352"/>
                    <a:pt x="134" y="418"/>
                  </a:cubicBezTo>
                  <a:lnTo>
                    <a:pt x="1235" y="1386"/>
                  </a:lnTo>
                  <a:cubicBezTo>
                    <a:pt x="1302" y="1419"/>
                    <a:pt x="1368" y="1419"/>
                    <a:pt x="1435" y="1419"/>
                  </a:cubicBezTo>
                  <a:cubicBezTo>
                    <a:pt x="1502" y="1419"/>
                    <a:pt x="1602" y="1386"/>
                    <a:pt x="1602" y="1319"/>
                  </a:cubicBezTo>
                  <a:cubicBezTo>
                    <a:pt x="1669" y="1252"/>
                    <a:pt x="1635" y="1086"/>
                    <a:pt x="1535" y="1019"/>
                  </a:cubicBezTo>
                  <a:lnTo>
                    <a:pt x="434" y="52"/>
                  </a:lnTo>
                  <a:cubicBezTo>
                    <a:pt x="398" y="15"/>
                    <a:pt x="352" y="1"/>
                    <a:pt x="305" y="1"/>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2"/>
            <p:cNvSpPr/>
            <p:nvPr/>
          </p:nvSpPr>
          <p:spPr>
            <a:xfrm>
              <a:off x="5063927" y="1075290"/>
              <a:ext cx="149313" cy="136689"/>
            </a:xfrm>
            <a:custGeom>
              <a:avLst/>
              <a:gdLst/>
              <a:ahLst/>
              <a:cxnLst/>
              <a:rect l="l" t="t" r="r" b="b"/>
              <a:pathLst>
                <a:path w="5405" h="4948" extrusionOk="0">
                  <a:moveTo>
                    <a:pt x="2714" y="0"/>
                  </a:moveTo>
                  <a:cubicBezTo>
                    <a:pt x="2535" y="0"/>
                    <a:pt x="2353" y="20"/>
                    <a:pt x="2169" y="61"/>
                  </a:cubicBezTo>
                  <a:cubicBezTo>
                    <a:pt x="835" y="328"/>
                    <a:pt x="1" y="1662"/>
                    <a:pt x="268" y="2997"/>
                  </a:cubicBezTo>
                  <a:cubicBezTo>
                    <a:pt x="530" y="4163"/>
                    <a:pt x="1583" y="4948"/>
                    <a:pt x="2736" y="4948"/>
                  </a:cubicBezTo>
                  <a:cubicBezTo>
                    <a:pt x="2901" y="4948"/>
                    <a:pt x="3069" y="4932"/>
                    <a:pt x="3236" y="4898"/>
                  </a:cubicBezTo>
                  <a:cubicBezTo>
                    <a:pt x="4571" y="4598"/>
                    <a:pt x="5405" y="3264"/>
                    <a:pt x="5104" y="1929"/>
                  </a:cubicBezTo>
                  <a:cubicBezTo>
                    <a:pt x="4817" y="779"/>
                    <a:pt x="3834" y="0"/>
                    <a:pt x="2714" y="0"/>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p:nvPr/>
          </p:nvSpPr>
          <p:spPr>
            <a:xfrm>
              <a:off x="5142273" y="191833"/>
              <a:ext cx="371390" cy="345672"/>
            </a:xfrm>
            <a:custGeom>
              <a:avLst/>
              <a:gdLst/>
              <a:ahLst/>
              <a:cxnLst/>
              <a:rect l="l" t="t" r="r" b="b"/>
              <a:pathLst>
                <a:path w="13444" h="12513" extrusionOk="0">
                  <a:moveTo>
                    <a:pt x="6759" y="0"/>
                  </a:moveTo>
                  <a:cubicBezTo>
                    <a:pt x="6422" y="0"/>
                    <a:pt x="6081" y="28"/>
                    <a:pt x="5738" y="85"/>
                  </a:cubicBezTo>
                  <a:cubicBezTo>
                    <a:pt x="2335" y="619"/>
                    <a:pt x="0" y="3854"/>
                    <a:pt x="567" y="7257"/>
                  </a:cubicBezTo>
                  <a:cubicBezTo>
                    <a:pt x="1047" y="10316"/>
                    <a:pt x="3684" y="12512"/>
                    <a:pt x="6708" y="12512"/>
                  </a:cubicBezTo>
                  <a:cubicBezTo>
                    <a:pt x="7048" y="12512"/>
                    <a:pt x="7392" y="12484"/>
                    <a:pt x="7739" y="12427"/>
                  </a:cubicBezTo>
                  <a:cubicBezTo>
                    <a:pt x="11141" y="11893"/>
                    <a:pt x="13443" y="8658"/>
                    <a:pt x="12909" y="5255"/>
                  </a:cubicBezTo>
                  <a:cubicBezTo>
                    <a:pt x="12399" y="2196"/>
                    <a:pt x="9759" y="0"/>
                    <a:pt x="6759" y="0"/>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2"/>
            <p:cNvSpPr/>
            <p:nvPr/>
          </p:nvSpPr>
          <p:spPr>
            <a:xfrm>
              <a:off x="5187413" y="223658"/>
              <a:ext cx="281996" cy="281996"/>
            </a:xfrm>
            <a:custGeom>
              <a:avLst/>
              <a:gdLst/>
              <a:ahLst/>
              <a:cxnLst/>
              <a:rect l="l" t="t" r="r" b="b"/>
              <a:pathLst>
                <a:path w="10208" h="10208" extrusionOk="0">
                  <a:moveTo>
                    <a:pt x="5104" y="0"/>
                  </a:moveTo>
                  <a:cubicBezTo>
                    <a:pt x="2302" y="0"/>
                    <a:pt x="1" y="2302"/>
                    <a:pt x="1" y="5104"/>
                  </a:cubicBezTo>
                  <a:cubicBezTo>
                    <a:pt x="1" y="7906"/>
                    <a:pt x="2302" y="10208"/>
                    <a:pt x="5104" y="10208"/>
                  </a:cubicBezTo>
                  <a:cubicBezTo>
                    <a:pt x="7906" y="10208"/>
                    <a:pt x="10208" y="7906"/>
                    <a:pt x="10208" y="5104"/>
                  </a:cubicBezTo>
                  <a:cubicBezTo>
                    <a:pt x="10208" y="2269"/>
                    <a:pt x="7906" y="34"/>
                    <a:pt x="5104"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2"/>
            <p:cNvSpPr/>
            <p:nvPr/>
          </p:nvSpPr>
          <p:spPr>
            <a:xfrm>
              <a:off x="5268521" y="262361"/>
              <a:ext cx="124423" cy="207353"/>
            </a:xfrm>
            <a:custGeom>
              <a:avLst/>
              <a:gdLst/>
              <a:ahLst/>
              <a:cxnLst/>
              <a:rect l="l" t="t" r="r" b="b"/>
              <a:pathLst>
                <a:path w="4504" h="7506" extrusionOk="0">
                  <a:moveTo>
                    <a:pt x="1868" y="2002"/>
                  </a:moveTo>
                  <a:lnTo>
                    <a:pt x="1868" y="2969"/>
                  </a:lnTo>
                  <a:cubicBezTo>
                    <a:pt x="1668" y="2869"/>
                    <a:pt x="1601" y="2836"/>
                    <a:pt x="1501" y="2736"/>
                  </a:cubicBezTo>
                  <a:cubicBezTo>
                    <a:pt x="1468" y="2669"/>
                    <a:pt x="1434" y="2569"/>
                    <a:pt x="1434" y="2469"/>
                  </a:cubicBezTo>
                  <a:cubicBezTo>
                    <a:pt x="1434" y="2202"/>
                    <a:pt x="1601" y="2069"/>
                    <a:pt x="1868" y="2002"/>
                  </a:cubicBezTo>
                  <a:close/>
                  <a:moveTo>
                    <a:pt x="2635" y="4637"/>
                  </a:moveTo>
                  <a:cubicBezTo>
                    <a:pt x="2802" y="4670"/>
                    <a:pt x="2935" y="4737"/>
                    <a:pt x="2969" y="4837"/>
                  </a:cubicBezTo>
                  <a:cubicBezTo>
                    <a:pt x="3002" y="4904"/>
                    <a:pt x="3036" y="5004"/>
                    <a:pt x="3036" y="5137"/>
                  </a:cubicBezTo>
                  <a:cubicBezTo>
                    <a:pt x="3036" y="5338"/>
                    <a:pt x="2869" y="5471"/>
                    <a:pt x="2635" y="5538"/>
                  </a:cubicBezTo>
                  <a:lnTo>
                    <a:pt x="2635" y="4637"/>
                  </a:lnTo>
                  <a:close/>
                  <a:moveTo>
                    <a:pt x="1868" y="0"/>
                  </a:moveTo>
                  <a:lnTo>
                    <a:pt x="1868" y="834"/>
                  </a:lnTo>
                  <a:cubicBezTo>
                    <a:pt x="1301" y="868"/>
                    <a:pt x="834" y="1068"/>
                    <a:pt x="500" y="1368"/>
                  </a:cubicBezTo>
                  <a:cubicBezTo>
                    <a:pt x="167" y="1668"/>
                    <a:pt x="0" y="2069"/>
                    <a:pt x="0" y="2536"/>
                  </a:cubicBezTo>
                  <a:cubicBezTo>
                    <a:pt x="0" y="2936"/>
                    <a:pt x="167" y="3336"/>
                    <a:pt x="467" y="3670"/>
                  </a:cubicBezTo>
                  <a:cubicBezTo>
                    <a:pt x="767" y="4003"/>
                    <a:pt x="1168" y="4203"/>
                    <a:pt x="1768" y="4370"/>
                  </a:cubicBezTo>
                  <a:lnTo>
                    <a:pt x="1868" y="4404"/>
                  </a:lnTo>
                  <a:lnTo>
                    <a:pt x="1868" y="5638"/>
                  </a:lnTo>
                  <a:cubicBezTo>
                    <a:pt x="1668" y="5638"/>
                    <a:pt x="1434" y="5571"/>
                    <a:pt x="1134" y="5504"/>
                  </a:cubicBezTo>
                  <a:cubicBezTo>
                    <a:pt x="867" y="5404"/>
                    <a:pt x="634" y="5338"/>
                    <a:pt x="367" y="5204"/>
                  </a:cubicBezTo>
                  <a:lnTo>
                    <a:pt x="0" y="6405"/>
                  </a:lnTo>
                  <a:cubicBezTo>
                    <a:pt x="534" y="6672"/>
                    <a:pt x="1168" y="6772"/>
                    <a:pt x="1868" y="6839"/>
                  </a:cubicBezTo>
                  <a:lnTo>
                    <a:pt x="1968" y="6839"/>
                  </a:lnTo>
                  <a:lnTo>
                    <a:pt x="1968" y="7506"/>
                  </a:lnTo>
                  <a:lnTo>
                    <a:pt x="2702" y="7506"/>
                  </a:lnTo>
                  <a:lnTo>
                    <a:pt x="2702" y="6839"/>
                  </a:lnTo>
                  <a:cubicBezTo>
                    <a:pt x="3302" y="6739"/>
                    <a:pt x="3703" y="6538"/>
                    <a:pt x="4036" y="6238"/>
                  </a:cubicBezTo>
                  <a:cubicBezTo>
                    <a:pt x="4336" y="5971"/>
                    <a:pt x="4503" y="5538"/>
                    <a:pt x="4503" y="5037"/>
                  </a:cubicBezTo>
                  <a:cubicBezTo>
                    <a:pt x="4503" y="4570"/>
                    <a:pt x="4336" y="4237"/>
                    <a:pt x="4036" y="3903"/>
                  </a:cubicBezTo>
                  <a:cubicBezTo>
                    <a:pt x="3703" y="3603"/>
                    <a:pt x="3302" y="3370"/>
                    <a:pt x="2769" y="3236"/>
                  </a:cubicBezTo>
                  <a:lnTo>
                    <a:pt x="2635" y="3203"/>
                  </a:lnTo>
                  <a:lnTo>
                    <a:pt x="2635" y="2035"/>
                  </a:lnTo>
                  <a:cubicBezTo>
                    <a:pt x="3136" y="2069"/>
                    <a:pt x="3503" y="2202"/>
                    <a:pt x="3803" y="2402"/>
                  </a:cubicBezTo>
                  <a:lnTo>
                    <a:pt x="4270" y="1235"/>
                  </a:lnTo>
                  <a:cubicBezTo>
                    <a:pt x="3703" y="1035"/>
                    <a:pt x="3169" y="868"/>
                    <a:pt x="2635" y="834"/>
                  </a:cubicBezTo>
                  <a:lnTo>
                    <a:pt x="2635" y="0"/>
                  </a:ln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a:off x="8027147" y="568072"/>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8018859" y="559785"/>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7860345" y="738548"/>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7838245" y="496191"/>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7738710" y="594814"/>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8411416" y="707221"/>
              <a:ext cx="548301" cy="54832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6626245" y="1986551"/>
              <a:ext cx="84809" cy="85720"/>
            </a:xfrm>
            <a:custGeom>
              <a:avLst/>
              <a:gdLst/>
              <a:ahLst/>
              <a:cxnLst/>
              <a:rect l="l" t="t" r="r" b="b"/>
              <a:pathLst>
                <a:path w="3070" h="3103" extrusionOk="0">
                  <a:moveTo>
                    <a:pt x="1535" y="601"/>
                  </a:moveTo>
                  <a:cubicBezTo>
                    <a:pt x="2068" y="601"/>
                    <a:pt x="2502" y="1034"/>
                    <a:pt x="2502" y="1568"/>
                  </a:cubicBezTo>
                  <a:cubicBezTo>
                    <a:pt x="2502" y="2102"/>
                    <a:pt x="2068" y="2535"/>
                    <a:pt x="1535" y="2535"/>
                  </a:cubicBezTo>
                  <a:cubicBezTo>
                    <a:pt x="1001" y="2535"/>
                    <a:pt x="567" y="2102"/>
                    <a:pt x="567" y="1568"/>
                  </a:cubicBezTo>
                  <a:cubicBezTo>
                    <a:pt x="567" y="1034"/>
                    <a:pt x="1001" y="601"/>
                    <a:pt x="1535" y="601"/>
                  </a:cubicBezTo>
                  <a:close/>
                  <a:moveTo>
                    <a:pt x="1535" y="0"/>
                  </a:moveTo>
                  <a:cubicBezTo>
                    <a:pt x="701" y="0"/>
                    <a:pt x="0" y="734"/>
                    <a:pt x="0" y="1568"/>
                  </a:cubicBezTo>
                  <a:cubicBezTo>
                    <a:pt x="0" y="2402"/>
                    <a:pt x="701" y="3102"/>
                    <a:pt x="1535" y="3102"/>
                  </a:cubicBezTo>
                  <a:cubicBezTo>
                    <a:pt x="2369" y="3102"/>
                    <a:pt x="3069" y="2402"/>
                    <a:pt x="3069" y="1568"/>
                  </a:cubicBezTo>
                  <a:cubicBezTo>
                    <a:pt x="3069" y="734"/>
                    <a:pt x="2369" y="0"/>
                    <a:pt x="1535"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32"/>
            <p:cNvGrpSpPr/>
            <p:nvPr/>
          </p:nvGrpSpPr>
          <p:grpSpPr>
            <a:xfrm>
              <a:off x="5705149" y="939549"/>
              <a:ext cx="1524702" cy="2219324"/>
              <a:chOff x="5705149" y="939549"/>
              <a:chExt cx="1524702" cy="2219324"/>
            </a:xfrm>
          </p:grpSpPr>
          <p:sp>
            <p:nvSpPr>
              <p:cNvPr id="206" name="Google Shape;206;p32"/>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p:nvPr/>
            </p:nvSpPr>
            <p:spPr>
              <a:xfrm>
                <a:off x="6875951" y="20630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6752493" y="1717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5705149" y="29386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5848912" y="30731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5823110" y="27589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32"/>
            <p:cNvSpPr/>
            <p:nvPr/>
          </p:nvSpPr>
          <p:spPr>
            <a:xfrm>
              <a:off x="5553256" y="291837"/>
              <a:ext cx="448796" cy="449735"/>
            </a:xfrm>
            <a:custGeom>
              <a:avLst/>
              <a:gdLst/>
              <a:ahLst/>
              <a:cxnLst/>
              <a:rect l="l" t="t" r="r" b="b"/>
              <a:pathLst>
                <a:path w="16246" h="16280" extrusionOk="0">
                  <a:moveTo>
                    <a:pt x="8106" y="1"/>
                  </a:moveTo>
                  <a:cubicBezTo>
                    <a:pt x="3636" y="1"/>
                    <a:pt x="0" y="3637"/>
                    <a:pt x="0" y="8140"/>
                  </a:cubicBezTo>
                  <a:cubicBezTo>
                    <a:pt x="0" y="12643"/>
                    <a:pt x="3636" y="16279"/>
                    <a:pt x="8106" y="16279"/>
                  </a:cubicBezTo>
                  <a:cubicBezTo>
                    <a:pt x="12609" y="16279"/>
                    <a:pt x="16245" y="12643"/>
                    <a:pt x="16245" y="8140"/>
                  </a:cubicBezTo>
                  <a:cubicBezTo>
                    <a:pt x="16245" y="3637"/>
                    <a:pt x="12609" y="1"/>
                    <a:pt x="8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5595633" y="334242"/>
              <a:ext cx="364015" cy="364926"/>
            </a:xfrm>
            <a:custGeom>
              <a:avLst/>
              <a:gdLst/>
              <a:ahLst/>
              <a:cxnLst/>
              <a:rect l="l" t="t" r="r" b="b"/>
              <a:pathLst>
                <a:path w="13177" h="13210" extrusionOk="0">
                  <a:moveTo>
                    <a:pt x="6572" y="0"/>
                  </a:moveTo>
                  <a:cubicBezTo>
                    <a:pt x="2936" y="0"/>
                    <a:pt x="1" y="2969"/>
                    <a:pt x="1" y="6605"/>
                  </a:cubicBezTo>
                  <a:cubicBezTo>
                    <a:pt x="1" y="10241"/>
                    <a:pt x="2936" y="13210"/>
                    <a:pt x="6572" y="13210"/>
                  </a:cubicBezTo>
                  <a:cubicBezTo>
                    <a:pt x="10241" y="13210"/>
                    <a:pt x="13177" y="10241"/>
                    <a:pt x="13177" y="6605"/>
                  </a:cubicBezTo>
                  <a:cubicBezTo>
                    <a:pt x="13177" y="2969"/>
                    <a:pt x="10241" y="0"/>
                    <a:pt x="6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5668454" y="364657"/>
              <a:ext cx="220254" cy="304096"/>
            </a:xfrm>
            <a:custGeom>
              <a:avLst/>
              <a:gdLst/>
              <a:ahLst/>
              <a:cxnLst/>
              <a:rect l="l" t="t" r="r" b="b"/>
              <a:pathLst>
                <a:path w="7973" h="11008" extrusionOk="0">
                  <a:moveTo>
                    <a:pt x="3069" y="2802"/>
                  </a:moveTo>
                  <a:cubicBezTo>
                    <a:pt x="3536" y="2835"/>
                    <a:pt x="4003" y="2835"/>
                    <a:pt x="4403" y="2835"/>
                  </a:cubicBezTo>
                  <a:cubicBezTo>
                    <a:pt x="4570" y="2869"/>
                    <a:pt x="4737" y="2902"/>
                    <a:pt x="4904" y="3002"/>
                  </a:cubicBezTo>
                  <a:cubicBezTo>
                    <a:pt x="5304" y="3169"/>
                    <a:pt x="5471" y="3469"/>
                    <a:pt x="5471" y="3836"/>
                  </a:cubicBezTo>
                  <a:cubicBezTo>
                    <a:pt x="5404" y="4270"/>
                    <a:pt x="5204" y="4470"/>
                    <a:pt x="4870" y="4637"/>
                  </a:cubicBezTo>
                  <a:cubicBezTo>
                    <a:pt x="4470" y="4837"/>
                    <a:pt x="4003" y="4837"/>
                    <a:pt x="3536" y="4837"/>
                  </a:cubicBezTo>
                  <a:lnTo>
                    <a:pt x="3069" y="4837"/>
                  </a:lnTo>
                  <a:lnTo>
                    <a:pt x="3069" y="2802"/>
                  </a:lnTo>
                  <a:close/>
                  <a:moveTo>
                    <a:pt x="3659" y="5834"/>
                  </a:moveTo>
                  <a:cubicBezTo>
                    <a:pt x="4047" y="5834"/>
                    <a:pt x="4425" y="5849"/>
                    <a:pt x="4803" y="5938"/>
                  </a:cubicBezTo>
                  <a:cubicBezTo>
                    <a:pt x="5004" y="5971"/>
                    <a:pt x="5204" y="6038"/>
                    <a:pt x="5404" y="6138"/>
                  </a:cubicBezTo>
                  <a:cubicBezTo>
                    <a:pt x="5737" y="6305"/>
                    <a:pt x="5904" y="6605"/>
                    <a:pt x="5904" y="7005"/>
                  </a:cubicBezTo>
                  <a:cubicBezTo>
                    <a:pt x="5871" y="7372"/>
                    <a:pt x="5671" y="7639"/>
                    <a:pt x="5337" y="7806"/>
                  </a:cubicBezTo>
                  <a:cubicBezTo>
                    <a:pt x="4870" y="8039"/>
                    <a:pt x="4370" y="8106"/>
                    <a:pt x="3869" y="8106"/>
                  </a:cubicBezTo>
                  <a:lnTo>
                    <a:pt x="3069" y="8106"/>
                  </a:lnTo>
                  <a:lnTo>
                    <a:pt x="3069" y="5838"/>
                  </a:lnTo>
                  <a:cubicBezTo>
                    <a:pt x="3269" y="5838"/>
                    <a:pt x="3465" y="5834"/>
                    <a:pt x="3659" y="5834"/>
                  </a:cubicBezTo>
                  <a:close/>
                  <a:moveTo>
                    <a:pt x="3869" y="0"/>
                  </a:moveTo>
                  <a:lnTo>
                    <a:pt x="3869" y="1635"/>
                  </a:lnTo>
                  <a:cubicBezTo>
                    <a:pt x="3569" y="1635"/>
                    <a:pt x="3336" y="1635"/>
                    <a:pt x="3036" y="1668"/>
                  </a:cubicBezTo>
                  <a:lnTo>
                    <a:pt x="3036" y="33"/>
                  </a:lnTo>
                  <a:lnTo>
                    <a:pt x="2035" y="33"/>
                  </a:lnTo>
                  <a:lnTo>
                    <a:pt x="2035" y="1701"/>
                  </a:lnTo>
                  <a:lnTo>
                    <a:pt x="0" y="1701"/>
                  </a:lnTo>
                  <a:lnTo>
                    <a:pt x="0" y="2802"/>
                  </a:lnTo>
                  <a:lnTo>
                    <a:pt x="834" y="2802"/>
                  </a:lnTo>
                  <a:cubicBezTo>
                    <a:pt x="1168" y="2802"/>
                    <a:pt x="1334" y="3002"/>
                    <a:pt x="1334" y="3336"/>
                  </a:cubicBezTo>
                  <a:lnTo>
                    <a:pt x="1334" y="5371"/>
                  </a:lnTo>
                  <a:lnTo>
                    <a:pt x="1334" y="7706"/>
                  </a:lnTo>
                  <a:cubicBezTo>
                    <a:pt x="1334" y="8006"/>
                    <a:pt x="1201" y="8139"/>
                    <a:pt x="901" y="8139"/>
                  </a:cubicBezTo>
                  <a:lnTo>
                    <a:pt x="200" y="8139"/>
                  </a:lnTo>
                  <a:cubicBezTo>
                    <a:pt x="100" y="8540"/>
                    <a:pt x="67" y="8940"/>
                    <a:pt x="0" y="9340"/>
                  </a:cubicBezTo>
                  <a:lnTo>
                    <a:pt x="2035" y="9340"/>
                  </a:lnTo>
                  <a:lnTo>
                    <a:pt x="2035" y="11008"/>
                  </a:lnTo>
                  <a:lnTo>
                    <a:pt x="3036" y="11008"/>
                  </a:lnTo>
                  <a:lnTo>
                    <a:pt x="3036" y="9340"/>
                  </a:lnTo>
                  <a:lnTo>
                    <a:pt x="3836" y="9340"/>
                  </a:lnTo>
                  <a:lnTo>
                    <a:pt x="3836" y="11008"/>
                  </a:lnTo>
                  <a:lnTo>
                    <a:pt x="4837" y="11008"/>
                  </a:lnTo>
                  <a:lnTo>
                    <a:pt x="4837" y="9373"/>
                  </a:lnTo>
                  <a:cubicBezTo>
                    <a:pt x="5371" y="9307"/>
                    <a:pt x="5871" y="9207"/>
                    <a:pt x="6371" y="9107"/>
                  </a:cubicBezTo>
                  <a:cubicBezTo>
                    <a:pt x="7239" y="8840"/>
                    <a:pt x="7739" y="8306"/>
                    <a:pt x="7872" y="7372"/>
                  </a:cubicBezTo>
                  <a:cubicBezTo>
                    <a:pt x="7906" y="7272"/>
                    <a:pt x="7906" y="7139"/>
                    <a:pt x="7906" y="7005"/>
                  </a:cubicBezTo>
                  <a:cubicBezTo>
                    <a:pt x="7972" y="6038"/>
                    <a:pt x="7539" y="5437"/>
                    <a:pt x="6571" y="5170"/>
                  </a:cubicBezTo>
                  <a:cubicBezTo>
                    <a:pt x="6538" y="5137"/>
                    <a:pt x="6538" y="5137"/>
                    <a:pt x="6505" y="5137"/>
                  </a:cubicBezTo>
                  <a:lnTo>
                    <a:pt x="6538" y="5104"/>
                  </a:lnTo>
                  <a:cubicBezTo>
                    <a:pt x="7339" y="4603"/>
                    <a:pt x="7572" y="3669"/>
                    <a:pt x="7205" y="2835"/>
                  </a:cubicBezTo>
                  <a:cubicBezTo>
                    <a:pt x="7005" y="2335"/>
                    <a:pt x="6605" y="2035"/>
                    <a:pt x="6138" y="1935"/>
                  </a:cubicBezTo>
                  <a:cubicBezTo>
                    <a:pt x="5737" y="1801"/>
                    <a:pt x="5371" y="1768"/>
                    <a:pt x="5004" y="1668"/>
                  </a:cubicBezTo>
                  <a:cubicBezTo>
                    <a:pt x="4904" y="1668"/>
                    <a:pt x="4870" y="1635"/>
                    <a:pt x="4870" y="1535"/>
                  </a:cubicBezTo>
                  <a:lnTo>
                    <a:pt x="4870" y="834"/>
                  </a:lnTo>
                  <a:lnTo>
                    <a:pt x="4870" y="0"/>
                  </a:ln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8084064" y="4689299"/>
              <a:ext cx="380590" cy="108787"/>
            </a:xfrm>
            <a:custGeom>
              <a:avLst/>
              <a:gdLst/>
              <a:ahLst/>
              <a:cxnLst/>
              <a:rect l="l" t="t" r="r" b="b"/>
              <a:pathLst>
                <a:path w="13777" h="3938" extrusionOk="0">
                  <a:moveTo>
                    <a:pt x="6872" y="1"/>
                  </a:moveTo>
                  <a:cubicBezTo>
                    <a:pt x="3069" y="1"/>
                    <a:pt x="0" y="868"/>
                    <a:pt x="0" y="1969"/>
                  </a:cubicBezTo>
                  <a:cubicBezTo>
                    <a:pt x="0" y="3036"/>
                    <a:pt x="3069" y="3937"/>
                    <a:pt x="6872" y="3937"/>
                  </a:cubicBezTo>
                  <a:cubicBezTo>
                    <a:pt x="10674" y="3937"/>
                    <a:pt x="13777" y="3036"/>
                    <a:pt x="13777" y="1969"/>
                  </a:cubicBezTo>
                  <a:cubicBezTo>
                    <a:pt x="13777" y="868"/>
                    <a:pt x="10674" y="1"/>
                    <a:pt x="6872" y="1"/>
                  </a:cubicBezTo>
                  <a:close/>
                </a:path>
              </a:pathLst>
            </a:custGeom>
            <a:solidFill>
              <a:srgbClr val="373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8098789" y="4413792"/>
              <a:ext cx="350202" cy="122572"/>
            </a:xfrm>
            <a:custGeom>
              <a:avLst/>
              <a:gdLst/>
              <a:ahLst/>
              <a:cxnLst/>
              <a:rect l="l" t="t" r="r" b="b"/>
              <a:pathLst>
                <a:path w="12677" h="4437" extrusionOk="0">
                  <a:moveTo>
                    <a:pt x="6339" y="0"/>
                  </a:moveTo>
                  <a:cubicBezTo>
                    <a:pt x="2836" y="0"/>
                    <a:pt x="1" y="1001"/>
                    <a:pt x="1" y="2202"/>
                  </a:cubicBezTo>
                  <a:cubicBezTo>
                    <a:pt x="1" y="3436"/>
                    <a:pt x="2836" y="4437"/>
                    <a:pt x="6339" y="4437"/>
                  </a:cubicBezTo>
                  <a:cubicBezTo>
                    <a:pt x="9841" y="4437"/>
                    <a:pt x="12677" y="3436"/>
                    <a:pt x="12677" y="2202"/>
                  </a:cubicBezTo>
                  <a:cubicBezTo>
                    <a:pt x="12677" y="1001"/>
                    <a:pt x="9841" y="0"/>
                    <a:pt x="6339"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8102490" y="4486585"/>
              <a:ext cx="340975" cy="262658"/>
            </a:xfrm>
            <a:custGeom>
              <a:avLst/>
              <a:gdLst/>
              <a:ahLst/>
              <a:cxnLst/>
              <a:rect l="l" t="t" r="r" b="b"/>
              <a:pathLst>
                <a:path w="12343" h="9508" extrusionOk="0">
                  <a:moveTo>
                    <a:pt x="0" y="0"/>
                  </a:moveTo>
                  <a:lnTo>
                    <a:pt x="1968" y="7205"/>
                  </a:lnTo>
                  <a:cubicBezTo>
                    <a:pt x="2335" y="8606"/>
                    <a:pt x="3603" y="9507"/>
                    <a:pt x="5004" y="9507"/>
                  </a:cubicBezTo>
                  <a:lnTo>
                    <a:pt x="7339" y="9507"/>
                  </a:lnTo>
                  <a:cubicBezTo>
                    <a:pt x="8773" y="9507"/>
                    <a:pt x="10007" y="8540"/>
                    <a:pt x="10374" y="7205"/>
                  </a:cubicBezTo>
                  <a:lnTo>
                    <a:pt x="12342" y="0"/>
                  </a:lnTo>
                  <a:lnTo>
                    <a:pt x="12342" y="0"/>
                  </a:lnTo>
                  <a:cubicBezTo>
                    <a:pt x="11842" y="1034"/>
                    <a:pt x="9307" y="1802"/>
                    <a:pt x="6205" y="1802"/>
                  </a:cubicBezTo>
                  <a:cubicBezTo>
                    <a:pt x="3136" y="1802"/>
                    <a:pt x="534" y="103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8140254" y="4444014"/>
              <a:ext cx="265421" cy="92350"/>
            </a:xfrm>
            <a:custGeom>
              <a:avLst/>
              <a:gdLst/>
              <a:ahLst/>
              <a:cxnLst/>
              <a:rect l="l" t="t" r="r" b="b"/>
              <a:pathLst>
                <a:path w="9608" h="3343" extrusionOk="0">
                  <a:moveTo>
                    <a:pt x="4881" y="1"/>
                  </a:moveTo>
                  <a:cubicBezTo>
                    <a:pt x="2965" y="1"/>
                    <a:pt x="989" y="747"/>
                    <a:pt x="1" y="2542"/>
                  </a:cubicBezTo>
                  <a:cubicBezTo>
                    <a:pt x="1168" y="3042"/>
                    <a:pt x="2903" y="3343"/>
                    <a:pt x="4838" y="3343"/>
                  </a:cubicBezTo>
                  <a:cubicBezTo>
                    <a:pt x="6772" y="3343"/>
                    <a:pt x="8440" y="3042"/>
                    <a:pt x="9608" y="2575"/>
                  </a:cubicBezTo>
                  <a:cubicBezTo>
                    <a:pt x="9474" y="1875"/>
                    <a:pt x="8907" y="1241"/>
                    <a:pt x="8274" y="874"/>
                  </a:cubicBezTo>
                  <a:cubicBezTo>
                    <a:pt x="7363" y="320"/>
                    <a:pt x="6135" y="1"/>
                    <a:pt x="4881"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8082213" y="4208287"/>
              <a:ext cx="338213" cy="302273"/>
            </a:xfrm>
            <a:custGeom>
              <a:avLst/>
              <a:gdLst/>
              <a:ahLst/>
              <a:cxnLst/>
              <a:rect l="l" t="t" r="r" b="b"/>
              <a:pathLst>
                <a:path w="12243" h="10942" extrusionOk="0">
                  <a:moveTo>
                    <a:pt x="5905" y="0"/>
                  </a:moveTo>
                  <a:cubicBezTo>
                    <a:pt x="5171" y="0"/>
                    <a:pt x="4737" y="834"/>
                    <a:pt x="4570" y="1602"/>
                  </a:cubicBezTo>
                  <a:cubicBezTo>
                    <a:pt x="4103" y="4237"/>
                    <a:pt x="4937" y="6505"/>
                    <a:pt x="5905" y="8773"/>
                  </a:cubicBezTo>
                  <a:cubicBezTo>
                    <a:pt x="5771" y="8573"/>
                    <a:pt x="5671" y="8406"/>
                    <a:pt x="5538" y="8206"/>
                  </a:cubicBezTo>
                  <a:cubicBezTo>
                    <a:pt x="5071" y="7506"/>
                    <a:pt x="4570" y="6772"/>
                    <a:pt x="4103" y="5905"/>
                  </a:cubicBezTo>
                  <a:cubicBezTo>
                    <a:pt x="3837" y="5371"/>
                    <a:pt x="3536" y="4737"/>
                    <a:pt x="3036" y="4270"/>
                  </a:cubicBezTo>
                  <a:cubicBezTo>
                    <a:pt x="2640" y="3899"/>
                    <a:pt x="2116" y="3693"/>
                    <a:pt x="1640" y="3693"/>
                  </a:cubicBezTo>
                  <a:cubicBezTo>
                    <a:pt x="1474" y="3693"/>
                    <a:pt x="1314" y="3718"/>
                    <a:pt x="1168" y="3770"/>
                  </a:cubicBezTo>
                  <a:cubicBezTo>
                    <a:pt x="334" y="4070"/>
                    <a:pt x="0" y="5104"/>
                    <a:pt x="167" y="5905"/>
                  </a:cubicBezTo>
                  <a:cubicBezTo>
                    <a:pt x="334" y="6772"/>
                    <a:pt x="934" y="7439"/>
                    <a:pt x="1435" y="7939"/>
                  </a:cubicBezTo>
                  <a:cubicBezTo>
                    <a:pt x="2903" y="9374"/>
                    <a:pt x="4737" y="10408"/>
                    <a:pt x="6739" y="10908"/>
                  </a:cubicBezTo>
                  <a:cubicBezTo>
                    <a:pt x="6772" y="10908"/>
                    <a:pt x="6872" y="10942"/>
                    <a:pt x="6939" y="10942"/>
                  </a:cubicBezTo>
                  <a:cubicBezTo>
                    <a:pt x="8106" y="10942"/>
                    <a:pt x="10875" y="9107"/>
                    <a:pt x="11776" y="7506"/>
                  </a:cubicBezTo>
                  <a:cubicBezTo>
                    <a:pt x="12009" y="6939"/>
                    <a:pt x="12243" y="6105"/>
                    <a:pt x="12042" y="5438"/>
                  </a:cubicBezTo>
                  <a:cubicBezTo>
                    <a:pt x="11942" y="5104"/>
                    <a:pt x="11742" y="4871"/>
                    <a:pt x="11442" y="4704"/>
                  </a:cubicBezTo>
                  <a:cubicBezTo>
                    <a:pt x="11270" y="4607"/>
                    <a:pt x="11071" y="4559"/>
                    <a:pt x="10858" y="4559"/>
                  </a:cubicBezTo>
                  <a:cubicBezTo>
                    <a:pt x="10407" y="4559"/>
                    <a:pt x="9893" y="4774"/>
                    <a:pt x="9441" y="5204"/>
                  </a:cubicBezTo>
                  <a:cubicBezTo>
                    <a:pt x="8406" y="6105"/>
                    <a:pt x="7739" y="7372"/>
                    <a:pt x="7272" y="8607"/>
                  </a:cubicBezTo>
                  <a:cubicBezTo>
                    <a:pt x="7573" y="6372"/>
                    <a:pt x="7573" y="4070"/>
                    <a:pt x="7239" y="1768"/>
                  </a:cubicBezTo>
                  <a:cubicBezTo>
                    <a:pt x="7206" y="1368"/>
                    <a:pt x="6905" y="0"/>
                    <a:pt x="5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8101551" y="4486585"/>
              <a:ext cx="207381" cy="262658"/>
            </a:xfrm>
            <a:custGeom>
              <a:avLst/>
              <a:gdLst/>
              <a:ahLst/>
              <a:cxnLst/>
              <a:rect l="l" t="t" r="r" b="b"/>
              <a:pathLst>
                <a:path w="7507" h="9508" extrusionOk="0">
                  <a:moveTo>
                    <a:pt x="1" y="0"/>
                  </a:moveTo>
                  <a:lnTo>
                    <a:pt x="1969" y="7205"/>
                  </a:lnTo>
                  <a:cubicBezTo>
                    <a:pt x="2336" y="8606"/>
                    <a:pt x="3570" y="9507"/>
                    <a:pt x="5005" y="9507"/>
                  </a:cubicBezTo>
                  <a:lnTo>
                    <a:pt x="7506" y="9507"/>
                  </a:lnTo>
                  <a:cubicBezTo>
                    <a:pt x="4304" y="7539"/>
                    <a:pt x="3904" y="4037"/>
                    <a:pt x="4071" y="1668"/>
                  </a:cubicBezTo>
                  <a:cubicBezTo>
                    <a:pt x="2002" y="1435"/>
                    <a:pt x="468" y="801"/>
                    <a:pt x="1" y="0"/>
                  </a:cubicBez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a:off x="8462781" y="4195386"/>
              <a:ext cx="511477" cy="176966"/>
            </a:xfrm>
            <a:custGeom>
              <a:avLst/>
              <a:gdLst/>
              <a:ahLst/>
              <a:cxnLst/>
              <a:rect l="l" t="t" r="r" b="b"/>
              <a:pathLst>
                <a:path w="18515" h="6406" extrusionOk="0">
                  <a:moveTo>
                    <a:pt x="9274" y="0"/>
                  </a:moveTo>
                  <a:cubicBezTo>
                    <a:pt x="4137" y="0"/>
                    <a:pt x="1" y="1401"/>
                    <a:pt x="1" y="3203"/>
                  </a:cubicBezTo>
                  <a:cubicBezTo>
                    <a:pt x="1" y="4971"/>
                    <a:pt x="4171" y="6405"/>
                    <a:pt x="9274" y="6405"/>
                  </a:cubicBezTo>
                  <a:cubicBezTo>
                    <a:pt x="14411" y="6405"/>
                    <a:pt x="18514" y="5004"/>
                    <a:pt x="18514" y="3203"/>
                  </a:cubicBezTo>
                  <a:cubicBezTo>
                    <a:pt x="18514" y="1401"/>
                    <a:pt x="14411" y="0"/>
                    <a:pt x="9274" y="0"/>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8166996" y="3638019"/>
              <a:ext cx="600844" cy="686398"/>
            </a:xfrm>
            <a:custGeom>
              <a:avLst/>
              <a:gdLst/>
              <a:ahLst/>
              <a:cxnLst/>
              <a:rect l="l" t="t" r="r" b="b"/>
              <a:pathLst>
                <a:path w="21750" h="24847" extrusionOk="0">
                  <a:moveTo>
                    <a:pt x="2257" y="0"/>
                  </a:moveTo>
                  <a:cubicBezTo>
                    <a:pt x="1570" y="0"/>
                    <a:pt x="838" y="433"/>
                    <a:pt x="501" y="1063"/>
                  </a:cubicBezTo>
                  <a:cubicBezTo>
                    <a:pt x="0" y="2030"/>
                    <a:pt x="167" y="3164"/>
                    <a:pt x="467" y="4198"/>
                  </a:cubicBezTo>
                  <a:cubicBezTo>
                    <a:pt x="1168" y="6733"/>
                    <a:pt x="2636" y="9102"/>
                    <a:pt x="4604" y="10870"/>
                  </a:cubicBezTo>
                  <a:cubicBezTo>
                    <a:pt x="3036" y="11037"/>
                    <a:pt x="1935" y="12704"/>
                    <a:pt x="2169" y="14239"/>
                  </a:cubicBezTo>
                  <a:cubicBezTo>
                    <a:pt x="2369" y="15807"/>
                    <a:pt x="3703" y="17041"/>
                    <a:pt x="5171" y="17508"/>
                  </a:cubicBezTo>
                  <a:cubicBezTo>
                    <a:pt x="5716" y="17677"/>
                    <a:pt x="6278" y="17750"/>
                    <a:pt x="6843" y="17750"/>
                  </a:cubicBezTo>
                  <a:cubicBezTo>
                    <a:pt x="7832" y="17750"/>
                    <a:pt x="8827" y="17526"/>
                    <a:pt x="9741" y="17208"/>
                  </a:cubicBezTo>
                  <a:lnTo>
                    <a:pt x="9741" y="17208"/>
                  </a:lnTo>
                  <a:cubicBezTo>
                    <a:pt x="8473" y="18509"/>
                    <a:pt x="9340" y="20877"/>
                    <a:pt x="10875" y="21844"/>
                  </a:cubicBezTo>
                  <a:cubicBezTo>
                    <a:pt x="12476" y="22778"/>
                    <a:pt x="14377" y="22745"/>
                    <a:pt x="16212" y="22845"/>
                  </a:cubicBezTo>
                  <a:cubicBezTo>
                    <a:pt x="18047" y="22945"/>
                    <a:pt x="20048" y="23345"/>
                    <a:pt x="21149" y="24846"/>
                  </a:cubicBezTo>
                  <a:cubicBezTo>
                    <a:pt x="21682" y="21844"/>
                    <a:pt x="21749" y="18775"/>
                    <a:pt x="21382" y="15740"/>
                  </a:cubicBezTo>
                  <a:cubicBezTo>
                    <a:pt x="21282" y="14572"/>
                    <a:pt x="21015" y="13272"/>
                    <a:pt x="20148" y="12438"/>
                  </a:cubicBezTo>
                  <a:cubicBezTo>
                    <a:pt x="19735" y="12024"/>
                    <a:pt x="19117" y="11800"/>
                    <a:pt x="18526" y="11800"/>
                  </a:cubicBezTo>
                  <a:cubicBezTo>
                    <a:pt x="17923" y="11800"/>
                    <a:pt x="17349" y="12033"/>
                    <a:pt x="17046" y="12538"/>
                  </a:cubicBezTo>
                  <a:cubicBezTo>
                    <a:pt x="17113" y="10470"/>
                    <a:pt x="17113" y="8201"/>
                    <a:pt x="15878" y="6533"/>
                  </a:cubicBezTo>
                  <a:cubicBezTo>
                    <a:pt x="15192" y="5580"/>
                    <a:pt x="13949" y="4997"/>
                    <a:pt x="12798" y="4997"/>
                  </a:cubicBezTo>
                  <a:cubicBezTo>
                    <a:pt x="11937" y="4997"/>
                    <a:pt x="11127" y="5324"/>
                    <a:pt x="10641" y="6066"/>
                  </a:cubicBezTo>
                  <a:cubicBezTo>
                    <a:pt x="10075" y="2828"/>
                    <a:pt x="6842" y="300"/>
                    <a:pt x="3735" y="300"/>
                  </a:cubicBezTo>
                  <a:cubicBezTo>
                    <a:pt x="3546" y="300"/>
                    <a:pt x="3357" y="310"/>
                    <a:pt x="3169" y="329"/>
                  </a:cubicBezTo>
                  <a:cubicBezTo>
                    <a:pt x="2909" y="101"/>
                    <a:pt x="2588" y="0"/>
                    <a:pt x="2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8178958" y="3658157"/>
              <a:ext cx="576893" cy="662558"/>
            </a:xfrm>
            <a:custGeom>
              <a:avLst/>
              <a:gdLst/>
              <a:ahLst/>
              <a:cxnLst/>
              <a:rect l="l" t="t" r="r" b="b"/>
              <a:pathLst>
                <a:path w="20883" h="23984" extrusionOk="0">
                  <a:moveTo>
                    <a:pt x="268" y="0"/>
                  </a:moveTo>
                  <a:cubicBezTo>
                    <a:pt x="201" y="100"/>
                    <a:pt x="101" y="234"/>
                    <a:pt x="68" y="300"/>
                  </a:cubicBezTo>
                  <a:cubicBezTo>
                    <a:pt x="34" y="334"/>
                    <a:pt x="34" y="434"/>
                    <a:pt x="1" y="467"/>
                  </a:cubicBezTo>
                  <a:cubicBezTo>
                    <a:pt x="8774" y="6338"/>
                    <a:pt x="16012" y="14511"/>
                    <a:pt x="20716" y="23984"/>
                  </a:cubicBezTo>
                  <a:cubicBezTo>
                    <a:pt x="20782" y="23684"/>
                    <a:pt x="20849" y="23417"/>
                    <a:pt x="20883" y="23083"/>
                  </a:cubicBezTo>
                  <a:cubicBezTo>
                    <a:pt x="16112" y="13810"/>
                    <a:pt x="8941" y="5804"/>
                    <a:pt x="268"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8207550" y="3688545"/>
              <a:ext cx="231304" cy="187850"/>
            </a:xfrm>
            <a:custGeom>
              <a:avLst/>
              <a:gdLst/>
              <a:ahLst/>
              <a:cxnLst/>
              <a:rect l="l" t="t" r="r" b="b"/>
              <a:pathLst>
                <a:path w="8373" h="6800" extrusionOk="0">
                  <a:moveTo>
                    <a:pt x="6505" y="1"/>
                  </a:moveTo>
                  <a:lnTo>
                    <a:pt x="6505" y="1"/>
                  </a:lnTo>
                  <a:cubicBezTo>
                    <a:pt x="6471" y="2002"/>
                    <a:pt x="6838" y="4004"/>
                    <a:pt x="7505" y="5872"/>
                  </a:cubicBezTo>
                  <a:cubicBezTo>
                    <a:pt x="5998" y="5096"/>
                    <a:pt x="4299" y="4703"/>
                    <a:pt x="2585" y="4703"/>
                  </a:cubicBezTo>
                  <a:cubicBezTo>
                    <a:pt x="1719" y="4703"/>
                    <a:pt x="850" y="4803"/>
                    <a:pt x="0" y="5005"/>
                  </a:cubicBezTo>
                  <a:cubicBezTo>
                    <a:pt x="67" y="5171"/>
                    <a:pt x="167" y="5338"/>
                    <a:pt x="267" y="5505"/>
                  </a:cubicBezTo>
                  <a:cubicBezTo>
                    <a:pt x="1007" y="5353"/>
                    <a:pt x="1765" y="5277"/>
                    <a:pt x="2522" y="5277"/>
                  </a:cubicBezTo>
                  <a:cubicBezTo>
                    <a:pt x="4430" y="5277"/>
                    <a:pt x="6330" y="5760"/>
                    <a:pt x="7906" y="6739"/>
                  </a:cubicBezTo>
                  <a:cubicBezTo>
                    <a:pt x="7962" y="6781"/>
                    <a:pt x="8017" y="6800"/>
                    <a:pt x="8068" y="6800"/>
                  </a:cubicBezTo>
                  <a:cubicBezTo>
                    <a:pt x="8139" y="6800"/>
                    <a:pt x="8201" y="6764"/>
                    <a:pt x="8239" y="6706"/>
                  </a:cubicBezTo>
                  <a:cubicBezTo>
                    <a:pt x="8339" y="6639"/>
                    <a:pt x="8373" y="6506"/>
                    <a:pt x="8339" y="6372"/>
                  </a:cubicBezTo>
                  <a:cubicBezTo>
                    <a:pt x="7505" y="4538"/>
                    <a:pt x="7072" y="2503"/>
                    <a:pt x="7038" y="468"/>
                  </a:cubicBezTo>
                  <a:cubicBezTo>
                    <a:pt x="6872" y="301"/>
                    <a:pt x="6671" y="134"/>
                    <a:pt x="6505"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8225976" y="3785317"/>
              <a:ext cx="407331" cy="317936"/>
            </a:xfrm>
            <a:custGeom>
              <a:avLst/>
              <a:gdLst/>
              <a:ahLst/>
              <a:cxnLst/>
              <a:rect l="l" t="t" r="r" b="b"/>
              <a:pathLst>
                <a:path w="14745" h="11509" extrusionOk="0">
                  <a:moveTo>
                    <a:pt x="12209" y="0"/>
                  </a:moveTo>
                  <a:cubicBezTo>
                    <a:pt x="11809" y="3570"/>
                    <a:pt x="12342" y="7339"/>
                    <a:pt x="13743" y="10541"/>
                  </a:cubicBezTo>
                  <a:cubicBezTo>
                    <a:pt x="10968" y="9033"/>
                    <a:pt x="7820" y="8270"/>
                    <a:pt x="4740" y="8270"/>
                  </a:cubicBezTo>
                  <a:cubicBezTo>
                    <a:pt x="3120" y="8270"/>
                    <a:pt x="1518" y="8481"/>
                    <a:pt x="0" y="8907"/>
                  </a:cubicBezTo>
                  <a:cubicBezTo>
                    <a:pt x="34" y="9074"/>
                    <a:pt x="67" y="9240"/>
                    <a:pt x="134" y="9441"/>
                  </a:cubicBezTo>
                  <a:cubicBezTo>
                    <a:pt x="1607" y="9029"/>
                    <a:pt x="3161" y="8825"/>
                    <a:pt x="4734" y="8825"/>
                  </a:cubicBezTo>
                  <a:cubicBezTo>
                    <a:pt x="8006" y="8825"/>
                    <a:pt x="11360" y="9708"/>
                    <a:pt x="14244" y="11442"/>
                  </a:cubicBezTo>
                  <a:cubicBezTo>
                    <a:pt x="14344" y="11509"/>
                    <a:pt x="14377" y="11509"/>
                    <a:pt x="14410" y="11509"/>
                  </a:cubicBezTo>
                  <a:cubicBezTo>
                    <a:pt x="14511" y="11509"/>
                    <a:pt x="14544" y="11475"/>
                    <a:pt x="14644" y="11409"/>
                  </a:cubicBezTo>
                  <a:cubicBezTo>
                    <a:pt x="14711" y="11342"/>
                    <a:pt x="14744" y="11209"/>
                    <a:pt x="14677" y="11075"/>
                  </a:cubicBezTo>
                  <a:cubicBezTo>
                    <a:pt x="13009" y="7873"/>
                    <a:pt x="12376" y="4003"/>
                    <a:pt x="12743" y="301"/>
                  </a:cubicBezTo>
                  <a:cubicBezTo>
                    <a:pt x="12576" y="167"/>
                    <a:pt x="12409" y="67"/>
                    <a:pt x="12209"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8422254" y="3976069"/>
              <a:ext cx="307798" cy="246056"/>
            </a:xfrm>
            <a:custGeom>
              <a:avLst/>
              <a:gdLst/>
              <a:ahLst/>
              <a:cxnLst/>
              <a:rect l="l" t="t" r="r" b="b"/>
              <a:pathLst>
                <a:path w="11142" h="8907" extrusionOk="0">
                  <a:moveTo>
                    <a:pt x="10641" y="0"/>
                  </a:moveTo>
                  <a:cubicBezTo>
                    <a:pt x="9640" y="2602"/>
                    <a:pt x="9307" y="5438"/>
                    <a:pt x="9674" y="8140"/>
                  </a:cubicBezTo>
                  <a:cubicBezTo>
                    <a:pt x="7806" y="7339"/>
                    <a:pt x="5774" y="6943"/>
                    <a:pt x="3749" y="6943"/>
                  </a:cubicBezTo>
                  <a:cubicBezTo>
                    <a:pt x="2483" y="6943"/>
                    <a:pt x="1219" y="7098"/>
                    <a:pt x="0" y="7406"/>
                  </a:cubicBezTo>
                  <a:cubicBezTo>
                    <a:pt x="67" y="7573"/>
                    <a:pt x="134" y="7773"/>
                    <a:pt x="234" y="7939"/>
                  </a:cubicBezTo>
                  <a:cubicBezTo>
                    <a:pt x="1396" y="7637"/>
                    <a:pt x="2597" y="7488"/>
                    <a:pt x="3799" y="7488"/>
                  </a:cubicBezTo>
                  <a:cubicBezTo>
                    <a:pt x="5912" y="7488"/>
                    <a:pt x="8028" y="7947"/>
                    <a:pt x="9941" y="8840"/>
                  </a:cubicBezTo>
                  <a:cubicBezTo>
                    <a:pt x="9974" y="8840"/>
                    <a:pt x="10007" y="8907"/>
                    <a:pt x="10074" y="8907"/>
                  </a:cubicBezTo>
                  <a:cubicBezTo>
                    <a:pt x="10107" y="8907"/>
                    <a:pt x="10208" y="8907"/>
                    <a:pt x="10241" y="8840"/>
                  </a:cubicBezTo>
                  <a:cubicBezTo>
                    <a:pt x="10308" y="8773"/>
                    <a:pt x="10374" y="8673"/>
                    <a:pt x="10374" y="8573"/>
                  </a:cubicBezTo>
                  <a:cubicBezTo>
                    <a:pt x="9907" y="5838"/>
                    <a:pt x="10208" y="3003"/>
                    <a:pt x="11142" y="401"/>
                  </a:cubicBezTo>
                  <a:cubicBezTo>
                    <a:pt x="11041" y="334"/>
                    <a:pt x="10975" y="267"/>
                    <a:pt x="10908" y="234"/>
                  </a:cubicBezTo>
                  <a:cubicBezTo>
                    <a:pt x="10808" y="134"/>
                    <a:pt x="10741" y="67"/>
                    <a:pt x="10641"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8582592" y="3372595"/>
              <a:ext cx="489349" cy="897453"/>
            </a:xfrm>
            <a:custGeom>
              <a:avLst/>
              <a:gdLst/>
              <a:ahLst/>
              <a:cxnLst/>
              <a:rect l="l" t="t" r="r" b="b"/>
              <a:pathLst>
                <a:path w="17714" h="32487" extrusionOk="0">
                  <a:moveTo>
                    <a:pt x="10199" y="1"/>
                  </a:moveTo>
                  <a:cubicBezTo>
                    <a:pt x="8068" y="1"/>
                    <a:pt x="5934" y="1595"/>
                    <a:pt x="5037" y="3632"/>
                  </a:cubicBezTo>
                  <a:cubicBezTo>
                    <a:pt x="3937" y="6101"/>
                    <a:pt x="4270" y="8970"/>
                    <a:pt x="4904" y="11638"/>
                  </a:cubicBezTo>
                  <a:cubicBezTo>
                    <a:pt x="5004" y="12172"/>
                    <a:pt x="5137" y="12772"/>
                    <a:pt x="4837" y="13239"/>
                  </a:cubicBezTo>
                  <a:cubicBezTo>
                    <a:pt x="4470" y="13806"/>
                    <a:pt x="3636" y="13806"/>
                    <a:pt x="2969" y="14006"/>
                  </a:cubicBezTo>
                  <a:cubicBezTo>
                    <a:pt x="734" y="14674"/>
                    <a:pt x="0" y="17742"/>
                    <a:pt x="801" y="19944"/>
                  </a:cubicBezTo>
                  <a:cubicBezTo>
                    <a:pt x="1602" y="22146"/>
                    <a:pt x="3336" y="23847"/>
                    <a:pt x="4604" y="25848"/>
                  </a:cubicBezTo>
                  <a:cubicBezTo>
                    <a:pt x="5838" y="27850"/>
                    <a:pt x="6605" y="30585"/>
                    <a:pt x="5237" y="32486"/>
                  </a:cubicBezTo>
                  <a:cubicBezTo>
                    <a:pt x="9007" y="29151"/>
                    <a:pt x="12609" y="25448"/>
                    <a:pt x="15712" y="21312"/>
                  </a:cubicBezTo>
                  <a:cubicBezTo>
                    <a:pt x="16445" y="20411"/>
                    <a:pt x="17146" y="19410"/>
                    <a:pt x="17446" y="18276"/>
                  </a:cubicBezTo>
                  <a:cubicBezTo>
                    <a:pt x="17713" y="17142"/>
                    <a:pt x="17546" y="15808"/>
                    <a:pt x="16779" y="14974"/>
                  </a:cubicBezTo>
                  <a:cubicBezTo>
                    <a:pt x="15978" y="14173"/>
                    <a:pt x="14778" y="13906"/>
                    <a:pt x="14110" y="13006"/>
                  </a:cubicBezTo>
                  <a:cubicBezTo>
                    <a:pt x="12976" y="11605"/>
                    <a:pt x="13944" y="9603"/>
                    <a:pt x="14444" y="7835"/>
                  </a:cubicBezTo>
                  <a:cubicBezTo>
                    <a:pt x="15278" y="5000"/>
                    <a:pt x="14444" y="1297"/>
                    <a:pt x="11642" y="263"/>
                  </a:cubicBezTo>
                  <a:cubicBezTo>
                    <a:pt x="11171" y="84"/>
                    <a:pt x="10685" y="1"/>
                    <a:pt x="10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8726355" y="3371573"/>
              <a:ext cx="176938" cy="896625"/>
            </a:xfrm>
            <a:custGeom>
              <a:avLst/>
              <a:gdLst/>
              <a:ahLst/>
              <a:cxnLst/>
              <a:rect l="l" t="t" r="r" b="b"/>
              <a:pathLst>
                <a:path w="6405" h="32457" extrusionOk="0">
                  <a:moveTo>
                    <a:pt x="5404" y="0"/>
                  </a:moveTo>
                  <a:cubicBezTo>
                    <a:pt x="5404" y="33"/>
                    <a:pt x="5337" y="100"/>
                    <a:pt x="5337" y="134"/>
                  </a:cubicBezTo>
                  <a:cubicBezTo>
                    <a:pt x="5804" y="10441"/>
                    <a:pt x="4236" y="20882"/>
                    <a:pt x="734" y="30555"/>
                  </a:cubicBezTo>
                  <a:cubicBezTo>
                    <a:pt x="634" y="31222"/>
                    <a:pt x="434" y="31890"/>
                    <a:pt x="0" y="32457"/>
                  </a:cubicBezTo>
                  <a:cubicBezTo>
                    <a:pt x="300" y="32190"/>
                    <a:pt x="601" y="31890"/>
                    <a:pt x="901" y="31656"/>
                  </a:cubicBezTo>
                  <a:cubicBezTo>
                    <a:pt x="4703" y="21682"/>
                    <a:pt x="6405" y="10808"/>
                    <a:pt x="5938" y="134"/>
                  </a:cubicBezTo>
                  <a:cubicBezTo>
                    <a:pt x="5771" y="33"/>
                    <a:pt x="5571" y="33"/>
                    <a:pt x="5404"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8728178" y="3446216"/>
              <a:ext cx="261747" cy="282908"/>
            </a:xfrm>
            <a:custGeom>
              <a:avLst/>
              <a:gdLst/>
              <a:ahLst/>
              <a:cxnLst/>
              <a:rect l="l" t="t" r="r" b="b"/>
              <a:pathLst>
                <a:path w="9475" h="10241" extrusionOk="0">
                  <a:moveTo>
                    <a:pt x="301" y="0"/>
                  </a:moveTo>
                  <a:cubicBezTo>
                    <a:pt x="168" y="167"/>
                    <a:pt x="68" y="334"/>
                    <a:pt x="1" y="500"/>
                  </a:cubicBezTo>
                  <a:cubicBezTo>
                    <a:pt x="2169" y="2902"/>
                    <a:pt x="3870" y="6171"/>
                    <a:pt x="4904" y="10007"/>
                  </a:cubicBezTo>
                  <a:cubicBezTo>
                    <a:pt x="4904" y="10141"/>
                    <a:pt x="5004" y="10241"/>
                    <a:pt x="5138" y="10241"/>
                  </a:cubicBezTo>
                  <a:cubicBezTo>
                    <a:pt x="5238" y="10241"/>
                    <a:pt x="5371" y="10174"/>
                    <a:pt x="5405" y="10107"/>
                  </a:cubicBezTo>
                  <a:cubicBezTo>
                    <a:pt x="6505" y="8139"/>
                    <a:pt x="7840" y="6171"/>
                    <a:pt x="9341" y="4336"/>
                  </a:cubicBezTo>
                  <a:lnTo>
                    <a:pt x="9474" y="3336"/>
                  </a:lnTo>
                  <a:lnTo>
                    <a:pt x="9474" y="3336"/>
                  </a:lnTo>
                  <a:cubicBezTo>
                    <a:pt x="7873" y="5170"/>
                    <a:pt x="6405" y="7239"/>
                    <a:pt x="5238" y="9240"/>
                  </a:cubicBezTo>
                  <a:cubicBezTo>
                    <a:pt x="4404" y="6405"/>
                    <a:pt x="2903" y="2802"/>
                    <a:pt x="301"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8704227" y="3616692"/>
              <a:ext cx="269095" cy="319787"/>
            </a:xfrm>
            <a:custGeom>
              <a:avLst/>
              <a:gdLst/>
              <a:ahLst/>
              <a:cxnLst/>
              <a:rect l="l" t="t" r="r" b="b"/>
              <a:pathLst>
                <a:path w="9741" h="11576" extrusionOk="0">
                  <a:moveTo>
                    <a:pt x="1" y="0"/>
                  </a:moveTo>
                  <a:cubicBezTo>
                    <a:pt x="34" y="300"/>
                    <a:pt x="67" y="601"/>
                    <a:pt x="101" y="934"/>
                  </a:cubicBezTo>
                  <a:cubicBezTo>
                    <a:pt x="2769" y="3669"/>
                    <a:pt x="4404" y="7439"/>
                    <a:pt x="4504" y="11308"/>
                  </a:cubicBezTo>
                  <a:cubicBezTo>
                    <a:pt x="4504" y="11442"/>
                    <a:pt x="4570" y="11575"/>
                    <a:pt x="4704" y="11575"/>
                  </a:cubicBezTo>
                  <a:lnTo>
                    <a:pt x="4737" y="11575"/>
                  </a:lnTo>
                  <a:cubicBezTo>
                    <a:pt x="4871" y="11575"/>
                    <a:pt x="4937" y="11508"/>
                    <a:pt x="5004" y="11408"/>
                  </a:cubicBezTo>
                  <a:cubicBezTo>
                    <a:pt x="6238" y="8840"/>
                    <a:pt x="7839" y="6438"/>
                    <a:pt x="9741" y="4270"/>
                  </a:cubicBezTo>
                  <a:cubicBezTo>
                    <a:pt x="9707" y="4236"/>
                    <a:pt x="9674" y="4170"/>
                    <a:pt x="9674" y="4136"/>
                  </a:cubicBezTo>
                  <a:cubicBezTo>
                    <a:pt x="9574" y="4003"/>
                    <a:pt x="9507" y="3903"/>
                    <a:pt x="9441" y="3769"/>
                  </a:cubicBezTo>
                  <a:cubicBezTo>
                    <a:pt x="7706" y="5738"/>
                    <a:pt x="6205" y="7906"/>
                    <a:pt x="5004" y="10174"/>
                  </a:cubicBezTo>
                  <a:cubicBezTo>
                    <a:pt x="4671" y="6305"/>
                    <a:pt x="2836" y="2635"/>
                    <a:pt x="1"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8633285" y="3767802"/>
              <a:ext cx="419292" cy="321638"/>
            </a:xfrm>
            <a:custGeom>
              <a:avLst/>
              <a:gdLst/>
              <a:ahLst/>
              <a:cxnLst/>
              <a:rect l="l" t="t" r="r" b="b"/>
              <a:pathLst>
                <a:path w="15178" h="11643" extrusionOk="0">
                  <a:moveTo>
                    <a:pt x="500" y="1"/>
                  </a:moveTo>
                  <a:cubicBezTo>
                    <a:pt x="334" y="101"/>
                    <a:pt x="167" y="201"/>
                    <a:pt x="0" y="334"/>
                  </a:cubicBezTo>
                  <a:cubicBezTo>
                    <a:pt x="3469" y="2936"/>
                    <a:pt x="5704" y="7106"/>
                    <a:pt x="5904" y="11376"/>
                  </a:cubicBezTo>
                  <a:cubicBezTo>
                    <a:pt x="5904" y="11509"/>
                    <a:pt x="5971" y="11642"/>
                    <a:pt x="6104" y="11642"/>
                  </a:cubicBezTo>
                  <a:lnTo>
                    <a:pt x="6171" y="11642"/>
                  </a:lnTo>
                  <a:cubicBezTo>
                    <a:pt x="6271" y="11642"/>
                    <a:pt x="6405" y="11609"/>
                    <a:pt x="6438" y="11476"/>
                  </a:cubicBezTo>
                  <a:cubicBezTo>
                    <a:pt x="8606" y="7473"/>
                    <a:pt x="11608" y="3937"/>
                    <a:pt x="15178" y="1101"/>
                  </a:cubicBezTo>
                  <a:cubicBezTo>
                    <a:pt x="15111" y="935"/>
                    <a:pt x="14977" y="801"/>
                    <a:pt x="14844" y="668"/>
                  </a:cubicBezTo>
                  <a:cubicBezTo>
                    <a:pt x="11442" y="3336"/>
                    <a:pt x="8573" y="6672"/>
                    <a:pt x="6405" y="10442"/>
                  </a:cubicBezTo>
                  <a:cubicBezTo>
                    <a:pt x="5971" y="6372"/>
                    <a:pt x="3769" y="2502"/>
                    <a:pt x="500"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8755831" y="3820594"/>
              <a:ext cx="547389" cy="473410"/>
            </a:xfrm>
            <a:custGeom>
              <a:avLst/>
              <a:gdLst/>
              <a:ahLst/>
              <a:cxnLst/>
              <a:rect l="l" t="t" r="r" b="b"/>
              <a:pathLst>
                <a:path w="19815" h="17137" extrusionOk="0">
                  <a:moveTo>
                    <a:pt x="18053" y="1"/>
                  </a:moveTo>
                  <a:cubicBezTo>
                    <a:pt x="13772" y="1"/>
                    <a:pt x="9460" y="1575"/>
                    <a:pt x="6205" y="4361"/>
                  </a:cubicBezTo>
                  <a:cubicBezTo>
                    <a:pt x="2536" y="7530"/>
                    <a:pt x="201" y="12267"/>
                    <a:pt x="1" y="17137"/>
                  </a:cubicBezTo>
                  <a:cubicBezTo>
                    <a:pt x="4837" y="15469"/>
                    <a:pt x="9240" y="14068"/>
                    <a:pt x="12976" y="11399"/>
                  </a:cubicBezTo>
                  <a:cubicBezTo>
                    <a:pt x="16646" y="8731"/>
                    <a:pt x="19514" y="4628"/>
                    <a:pt x="19815" y="91"/>
                  </a:cubicBezTo>
                  <a:cubicBezTo>
                    <a:pt x="19230" y="31"/>
                    <a:pt x="18642" y="1"/>
                    <a:pt x="180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9046119" y="3839683"/>
              <a:ext cx="206442" cy="185281"/>
            </a:xfrm>
            <a:custGeom>
              <a:avLst/>
              <a:gdLst/>
              <a:ahLst/>
              <a:cxnLst/>
              <a:rect l="l" t="t" r="r" b="b"/>
              <a:pathLst>
                <a:path w="7473" h="6707" extrusionOk="0">
                  <a:moveTo>
                    <a:pt x="2669" y="1"/>
                  </a:moveTo>
                  <a:lnTo>
                    <a:pt x="2669" y="1"/>
                  </a:lnTo>
                  <a:cubicBezTo>
                    <a:pt x="2468" y="34"/>
                    <a:pt x="2302" y="101"/>
                    <a:pt x="2068" y="167"/>
                  </a:cubicBezTo>
                  <a:cubicBezTo>
                    <a:pt x="2035" y="2269"/>
                    <a:pt x="1067" y="4604"/>
                    <a:pt x="67" y="6272"/>
                  </a:cubicBezTo>
                  <a:cubicBezTo>
                    <a:pt x="0" y="6405"/>
                    <a:pt x="33" y="6539"/>
                    <a:pt x="133" y="6605"/>
                  </a:cubicBezTo>
                  <a:cubicBezTo>
                    <a:pt x="177" y="6670"/>
                    <a:pt x="247" y="6707"/>
                    <a:pt x="328" y="6707"/>
                  </a:cubicBezTo>
                  <a:cubicBezTo>
                    <a:pt x="373" y="6707"/>
                    <a:pt x="420" y="6696"/>
                    <a:pt x="467" y="6672"/>
                  </a:cubicBezTo>
                  <a:cubicBezTo>
                    <a:pt x="1749" y="5970"/>
                    <a:pt x="3488" y="5549"/>
                    <a:pt x="5225" y="5549"/>
                  </a:cubicBezTo>
                  <a:cubicBezTo>
                    <a:pt x="5883" y="5549"/>
                    <a:pt x="6540" y="5610"/>
                    <a:pt x="7172" y="5738"/>
                  </a:cubicBezTo>
                  <a:cubicBezTo>
                    <a:pt x="7305" y="5571"/>
                    <a:pt x="7372" y="5404"/>
                    <a:pt x="7472" y="5238"/>
                  </a:cubicBezTo>
                  <a:cubicBezTo>
                    <a:pt x="6720" y="5064"/>
                    <a:pt x="5935" y="4983"/>
                    <a:pt x="5153" y="4983"/>
                  </a:cubicBezTo>
                  <a:cubicBezTo>
                    <a:pt x="3682" y="4983"/>
                    <a:pt x="2221" y="5270"/>
                    <a:pt x="1001" y="5771"/>
                  </a:cubicBezTo>
                  <a:cubicBezTo>
                    <a:pt x="1668" y="4504"/>
                    <a:pt x="2635" y="2269"/>
                    <a:pt x="2669"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8756743" y="3832307"/>
              <a:ext cx="544627" cy="461697"/>
            </a:xfrm>
            <a:custGeom>
              <a:avLst/>
              <a:gdLst/>
              <a:ahLst/>
              <a:cxnLst/>
              <a:rect l="l" t="t" r="r" b="b"/>
              <a:pathLst>
                <a:path w="19715" h="16713" extrusionOk="0">
                  <a:moveTo>
                    <a:pt x="19715" y="1"/>
                  </a:moveTo>
                  <a:cubicBezTo>
                    <a:pt x="12376" y="4504"/>
                    <a:pt x="5672" y="10208"/>
                    <a:pt x="1" y="16713"/>
                  </a:cubicBezTo>
                  <a:cubicBezTo>
                    <a:pt x="368" y="16613"/>
                    <a:pt x="701" y="16479"/>
                    <a:pt x="1102" y="16346"/>
                  </a:cubicBezTo>
                  <a:cubicBezTo>
                    <a:pt x="6472" y="10308"/>
                    <a:pt x="12777" y="5004"/>
                    <a:pt x="19648" y="701"/>
                  </a:cubicBezTo>
                  <a:cubicBezTo>
                    <a:pt x="19682" y="468"/>
                    <a:pt x="19715" y="201"/>
                    <a:pt x="19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8881167" y="3899575"/>
              <a:ext cx="216580" cy="274040"/>
            </a:xfrm>
            <a:custGeom>
              <a:avLst/>
              <a:gdLst/>
              <a:ahLst/>
              <a:cxnLst/>
              <a:rect l="l" t="t" r="r" b="b"/>
              <a:pathLst>
                <a:path w="7840" h="9920" extrusionOk="0">
                  <a:moveTo>
                    <a:pt x="3769" y="1"/>
                  </a:moveTo>
                  <a:lnTo>
                    <a:pt x="3769" y="1"/>
                  </a:lnTo>
                  <a:cubicBezTo>
                    <a:pt x="3603" y="101"/>
                    <a:pt x="3369" y="234"/>
                    <a:pt x="3202" y="368"/>
                  </a:cubicBezTo>
                  <a:cubicBezTo>
                    <a:pt x="3369" y="3670"/>
                    <a:pt x="2202" y="7206"/>
                    <a:pt x="100" y="9441"/>
                  </a:cubicBezTo>
                  <a:cubicBezTo>
                    <a:pt x="0" y="9541"/>
                    <a:pt x="0" y="9708"/>
                    <a:pt x="33" y="9774"/>
                  </a:cubicBezTo>
                  <a:cubicBezTo>
                    <a:pt x="110" y="9876"/>
                    <a:pt x="206" y="9920"/>
                    <a:pt x="291" y="9920"/>
                  </a:cubicBezTo>
                  <a:cubicBezTo>
                    <a:pt x="318" y="9920"/>
                    <a:pt x="343" y="9916"/>
                    <a:pt x="367" y="9908"/>
                  </a:cubicBezTo>
                  <a:cubicBezTo>
                    <a:pt x="1859" y="9432"/>
                    <a:pt x="3379" y="9181"/>
                    <a:pt x="4845" y="9181"/>
                  </a:cubicBezTo>
                  <a:cubicBezTo>
                    <a:pt x="5641" y="9181"/>
                    <a:pt x="6421" y="9255"/>
                    <a:pt x="7172" y="9408"/>
                  </a:cubicBezTo>
                  <a:cubicBezTo>
                    <a:pt x="7372" y="9274"/>
                    <a:pt x="7639" y="9107"/>
                    <a:pt x="7839" y="8974"/>
                  </a:cubicBezTo>
                  <a:cubicBezTo>
                    <a:pt x="6862" y="8706"/>
                    <a:pt x="5826" y="8572"/>
                    <a:pt x="4762" y="8572"/>
                  </a:cubicBezTo>
                  <a:cubicBezTo>
                    <a:pt x="3573" y="8572"/>
                    <a:pt x="2349" y="8739"/>
                    <a:pt x="1134" y="9074"/>
                  </a:cubicBezTo>
                  <a:cubicBezTo>
                    <a:pt x="3102" y="6606"/>
                    <a:pt x="4036" y="3203"/>
                    <a:pt x="3769"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8524524" y="4239449"/>
              <a:ext cx="387054" cy="134727"/>
            </a:xfrm>
            <a:custGeom>
              <a:avLst/>
              <a:gdLst/>
              <a:ahLst/>
              <a:cxnLst/>
              <a:rect l="l" t="t" r="r" b="b"/>
              <a:pathLst>
                <a:path w="14011" h="4877" extrusionOk="0">
                  <a:moveTo>
                    <a:pt x="7150" y="0"/>
                  </a:moveTo>
                  <a:cubicBezTo>
                    <a:pt x="4344" y="0"/>
                    <a:pt x="1440" y="1108"/>
                    <a:pt x="1" y="3743"/>
                  </a:cubicBezTo>
                  <a:cubicBezTo>
                    <a:pt x="1702" y="4410"/>
                    <a:pt x="4204" y="4877"/>
                    <a:pt x="7039" y="4877"/>
                  </a:cubicBezTo>
                  <a:cubicBezTo>
                    <a:pt x="9775" y="4877"/>
                    <a:pt x="12276" y="4443"/>
                    <a:pt x="14011" y="3776"/>
                  </a:cubicBezTo>
                  <a:cubicBezTo>
                    <a:pt x="13777" y="2775"/>
                    <a:pt x="12943" y="1875"/>
                    <a:pt x="12043" y="1274"/>
                  </a:cubicBezTo>
                  <a:cubicBezTo>
                    <a:pt x="10734" y="463"/>
                    <a:pt x="8962" y="0"/>
                    <a:pt x="71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8445294" y="3492102"/>
              <a:ext cx="299510" cy="803749"/>
            </a:xfrm>
            <a:custGeom>
              <a:avLst/>
              <a:gdLst/>
              <a:ahLst/>
              <a:cxnLst/>
              <a:rect l="l" t="t" r="r" b="b"/>
              <a:pathLst>
                <a:path w="10842" h="29095" extrusionOk="0">
                  <a:moveTo>
                    <a:pt x="287" y="0"/>
                  </a:moveTo>
                  <a:cubicBezTo>
                    <a:pt x="269" y="0"/>
                    <a:pt x="252" y="2"/>
                    <a:pt x="234" y="7"/>
                  </a:cubicBezTo>
                  <a:cubicBezTo>
                    <a:pt x="100" y="107"/>
                    <a:pt x="0" y="240"/>
                    <a:pt x="67" y="407"/>
                  </a:cubicBezTo>
                  <a:lnTo>
                    <a:pt x="10274" y="28928"/>
                  </a:lnTo>
                  <a:cubicBezTo>
                    <a:pt x="10308" y="28994"/>
                    <a:pt x="10408" y="29094"/>
                    <a:pt x="10541" y="29094"/>
                  </a:cubicBezTo>
                  <a:lnTo>
                    <a:pt x="10641" y="29094"/>
                  </a:lnTo>
                  <a:cubicBezTo>
                    <a:pt x="10775" y="28994"/>
                    <a:pt x="10841" y="28861"/>
                    <a:pt x="10808" y="28694"/>
                  </a:cubicBezTo>
                  <a:lnTo>
                    <a:pt x="601" y="174"/>
                  </a:lnTo>
                  <a:cubicBezTo>
                    <a:pt x="514" y="87"/>
                    <a:pt x="402" y="0"/>
                    <a:pt x="287"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8389076" y="3446990"/>
              <a:ext cx="175115" cy="335589"/>
            </a:xfrm>
            <a:custGeom>
              <a:avLst/>
              <a:gdLst/>
              <a:ahLst/>
              <a:cxnLst/>
              <a:rect l="l" t="t" r="r" b="b"/>
              <a:pathLst>
                <a:path w="6339" h="12148" extrusionOk="0">
                  <a:moveTo>
                    <a:pt x="1813" y="0"/>
                  </a:moveTo>
                  <a:cubicBezTo>
                    <a:pt x="1651" y="0"/>
                    <a:pt x="1490" y="23"/>
                    <a:pt x="1335" y="72"/>
                  </a:cubicBezTo>
                  <a:cubicBezTo>
                    <a:pt x="668" y="272"/>
                    <a:pt x="267" y="939"/>
                    <a:pt x="134" y="1640"/>
                  </a:cubicBezTo>
                  <a:cubicBezTo>
                    <a:pt x="0" y="2374"/>
                    <a:pt x="167" y="3074"/>
                    <a:pt x="367" y="3741"/>
                  </a:cubicBezTo>
                  <a:cubicBezTo>
                    <a:pt x="1435" y="7077"/>
                    <a:pt x="3503" y="10046"/>
                    <a:pt x="6272" y="12147"/>
                  </a:cubicBezTo>
                  <a:cubicBezTo>
                    <a:pt x="6338" y="8945"/>
                    <a:pt x="5771" y="5409"/>
                    <a:pt x="4303" y="2240"/>
                  </a:cubicBezTo>
                  <a:cubicBezTo>
                    <a:pt x="4037" y="1607"/>
                    <a:pt x="3703" y="1039"/>
                    <a:pt x="3203" y="572"/>
                  </a:cubicBezTo>
                  <a:cubicBezTo>
                    <a:pt x="2825" y="220"/>
                    <a:pt x="2313"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8356810" y="3780648"/>
              <a:ext cx="241470" cy="160418"/>
            </a:xfrm>
            <a:custGeom>
              <a:avLst/>
              <a:gdLst/>
              <a:ahLst/>
              <a:cxnLst/>
              <a:rect l="l" t="t" r="r" b="b"/>
              <a:pathLst>
                <a:path w="8741" h="5807" extrusionOk="0">
                  <a:moveTo>
                    <a:pt x="1713" y="0"/>
                  </a:moveTo>
                  <a:cubicBezTo>
                    <a:pt x="1676" y="0"/>
                    <a:pt x="1639" y="1"/>
                    <a:pt x="1602" y="3"/>
                  </a:cubicBezTo>
                  <a:cubicBezTo>
                    <a:pt x="801" y="69"/>
                    <a:pt x="1" y="703"/>
                    <a:pt x="1" y="1504"/>
                  </a:cubicBezTo>
                  <a:cubicBezTo>
                    <a:pt x="1" y="2371"/>
                    <a:pt x="835" y="2971"/>
                    <a:pt x="1602" y="3372"/>
                  </a:cubicBezTo>
                  <a:cubicBezTo>
                    <a:pt x="3970" y="4673"/>
                    <a:pt x="6472" y="5540"/>
                    <a:pt x="8740" y="5807"/>
                  </a:cubicBezTo>
                  <a:cubicBezTo>
                    <a:pt x="7640" y="3672"/>
                    <a:pt x="5938" y="1871"/>
                    <a:pt x="3837" y="670"/>
                  </a:cubicBezTo>
                  <a:cubicBezTo>
                    <a:pt x="3169" y="320"/>
                    <a:pt x="2471" y="0"/>
                    <a:pt x="1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8598256" y="3613736"/>
              <a:ext cx="101384" cy="341169"/>
            </a:xfrm>
            <a:custGeom>
              <a:avLst/>
              <a:gdLst/>
              <a:ahLst/>
              <a:cxnLst/>
              <a:rect l="l" t="t" r="r" b="b"/>
              <a:pathLst>
                <a:path w="3670" h="12350" extrusionOk="0">
                  <a:moveTo>
                    <a:pt x="2287" y="0"/>
                  </a:moveTo>
                  <a:cubicBezTo>
                    <a:pt x="1490" y="0"/>
                    <a:pt x="1026" y="982"/>
                    <a:pt x="834" y="1842"/>
                  </a:cubicBezTo>
                  <a:cubicBezTo>
                    <a:pt x="34" y="5244"/>
                    <a:pt x="0" y="8880"/>
                    <a:pt x="668" y="12349"/>
                  </a:cubicBezTo>
                  <a:cubicBezTo>
                    <a:pt x="2536" y="8880"/>
                    <a:pt x="3670" y="5444"/>
                    <a:pt x="3603" y="2075"/>
                  </a:cubicBezTo>
                  <a:cubicBezTo>
                    <a:pt x="3570" y="1208"/>
                    <a:pt x="3269" y="74"/>
                    <a:pt x="2402" y="7"/>
                  </a:cubicBezTo>
                  <a:cubicBezTo>
                    <a:pt x="2363" y="3"/>
                    <a:pt x="2324" y="0"/>
                    <a:pt x="2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8386314" y="3985987"/>
              <a:ext cx="299510" cy="185474"/>
            </a:xfrm>
            <a:custGeom>
              <a:avLst/>
              <a:gdLst/>
              <a:ahLst/>
              <a:cxnLst/>
              <a:rect l="l" t="t" r="r" b="b"/>
              <a:pathLst>
                <a:path w="10842" h="6714" extrusionOk="0">
                  <a:moveTo>
                    <a:pt x="1730" y="0"/>
                  </a:moveTo>
                  <a:cubicBezTo>
                    <a:pt x="1594" y="0"/>
                    <a:pt x="1462" y="12"/>
                    <a:pt x="1335" y="42"/>
                  </a:cubicBezTo>
                  <a:cubicBezTo>
                    <a:pt x="868" y="108"/>
                    <a:pt x="401" y="409"/>
                    <a:pt x="234" y="876"/>
                  </a:cubicBezTo>
                  <a:cubicBezTo>
                    <a:pt x="0" y="1710"/>
                    <a:pt x="834" y="2443"/>
                    <a:pt x="1568" y="2877"/>
                  </a:cubicBezTo>
                  <a:cubicBezTo>
                    <a:pt x="4504" y="4478"/>
                    <a:pt x="7706" y="5579"/>
                    <a:pt x="10841" y="6713"/>
                  </a:cubicBezTo>
                  <a:cubicBezTo>
                    <a:pt x="9207" y="3544"/>
                    <a:pt x="6205" y="1109"/>
                    <a:pt x="2736" y="142"/>
                  </a:cubicBezTo>
                  <a:cubicBezTo>
                    <a:pt x="2405" y="71"/>
                    <a:pt x="2059" y="0"/>
                    <a:pt x="17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8682099" y="3869988"/>
              <a:ext cx="111550" cy="293157"/>
            </a:xfrm>
            <a:custGeom>
              <a:avLst/>
              <a:gdLst/>
              <a:ahLst/>
              <a:cxnLst/>
              <a:rect l="l" t="t" r="r" b="b"/>
              <a:pathLst>
                <a:path w="4038" h="10612" extrusionOk="0">
                  <a:moveTo>
                    <a:pt x="2884" y="1"/>
                  </a:moveTo>
                  <a:cubicBezTo>
                    <a:pt x="2163" y="1"/>
                    <a:pt x="1659" y="799"/>
                    <a:pt x="1402" y="1505"/>
                  </a:cubicBezTo>
                  <a:cubicBezTo>
                    <a:pt x="368" y="4408"/>
                    <a:pt x="1" y="7576"/>
                    <a:pt x="368" y="10612"/>
                  </a:cubicBezTo>
                  <a:cubicBezTo>
                    <a:pt x="2703" y="8310"/>
                    <a:pt x="3904" y="5175"/>
                    <a:pt x="4004" y="2006"/>
                  </a:cubicBezTo>
                  <a:cubicBezTo>
                    <a:pt x="4037" y="1172"/>
                    <a:pt x="3804" y="138"/>
                    <a:pt x="2970" y="4"/>
                  </a:cubicBezTo>
                  <a:cubicBezTo>
                    <a:pt x="2941" y="2"/>
                    <a:pt x="2912" y="1"/>
                    <a:pt x="2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8521761" y="4647833"/>
              <a:ext cx="380617" cy="108760"/>
            </a:xfrm>
            <a:custGeom>
              <a:avLst/>
              <a:gdLst/>
              <a:ahLst/>
              <a:cxnLst/>
              <a:rect l="l" t="t" r="r" b="b"/>
              <a:pathLst>
                <a:path w="13778" h="3937" extrusionOk="0">
                  <a:moveTo>
                    <a:pt x="6872" y="1"/>
                  </a:moveTo>
                  <a:cubicBezTo>
                    <a:pt x="3070" y="1"/>
                    <a:pt x="1" y="868"/>
                    <a:pt x="1" y="1969"/>
                  </a:cubicBezTo>
                  <a:cubicBezTo>
                    <a:pt x="1" y="3036"/>
                    <a:pt x="3070" y="3937"/>
                    <a:pt x="6872" y="3937"/>
                  </a:cubicBezTo>
                  <a:cubicBezTo>
                    <a:pt x="10675" y="3937"/>
                    <a:pt x="13777" y="3036"/>
                    <a:pt x="13777" y="1969"/>
                  </a:cubicBezTo>
                  <a:cubicBezTo>
                    <a:pt x="13777" y="868"/>
                    <a:pt x="10675" y="1"/>
                    <a:pt x="6872" y="1"/>
                  </a:cubicBezTo>
                  <a:close/>
                </a:path>
              </a:pathLst>
            </a:custGeom>
            <a:solidFill>
              <a:srgbClr val="373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8469245" y="4301357"/>
              <a:ext cx="499488" cy="383380"/>
            </a:xfrm>
            <a:custGeom>
              <a:avLst/>
              <a:gdLst/>
              <a:ahLst/>
              <a:cxnLst/>
              <a:rect l="l" t="t" r="r" b="b"/>
              <a:pathLst>
                <a:path w="18081" h="13878" extrusionOk="0">
                  <a:moveTo>
                    <a:pt x="0" y="1"/>
                  </a:moveTo>
                  <a:lnTo>
                    <a:pt x="2869" y="10508"/>
                  </a:lnTo>
                  <a:cubicBezTo>
                    <a:pt x="3403" y="12509"/>
                    <a:pt x="5238" y="13877"/>
                    <a:pt x="7339" y="13877"/>
                  </a:cubicBezTo>
                  <a:lnTo>
                    <a:pt x="10741" y="13877"/>
                  </a:lnTo>
                  <a:cubicBezTo>
                    <a:pt x="12843" y="13877"/>
                    <a:pt x="14678" y="12509"/>
                    <a:pt x="15211" y="10508"/>
                  </a:cubicBezTo>
                  <a:lnTo>
                    <a:pt x="18080" y="1"/>
                  </a:lnTo>
                  <a:lnTo>
                    <a:pt x="18080" y="1"/>
                  </a:lnTo>
                  <a:cubicBezTo>
                    <a:pt x="17279" y="1502"/>
                    <a:pt x="13543" y="2636"/>
                    <a:pt x="9040" y="2636"/>
                  </a:cubicBezTo>
                  <a:cubicBezTo>
                    <a:pt x="4537" y="2636"/>
                    <a:pt x="768" y="150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8469245" y="4299506"/>
              <a:ext cx="314262" cy="384291"/>
            </a:xfrm>
            <a:custGeom>
              <a:avLst/>
              <a:gdLst/>
              <a:ahLst/>
              <a:cxnLst/>
              <a:rect l="l" t="t" r="r" b="b"/>
              <a:pathLst>
                <a:path w="11376" h="13911" extrusionOk="0">
                  <a:moveTo>
                    <a:pt x="0" y="1"/>
                  </a:moveTo>
                  <a:lnTo>
                    <a:pt x="2869" y="10542"/>
                  </a:lnTo>
                  <a:cubicBezTo>
                    <a:pt x="3403" y="12543"/>
                    <a:pt x="5238" y="13911"/>
                    <a:pt x="7339" y="13911"/>
                  </a:cubicBezTo>
                  <a:lnTo>
                    <a:pt x="10741" y="13911"/>
                  </a:lnTo>
                  <a:cubicBezTo>
                    <a:pt x="10942" y="13911"/>
                    <a:pt x="11175" y="13911"/>
                    <a:pt x="11375" y="13877"/>
                  </a:cubicBezTo>
                  <a:cubicBezTo>
                    <a:pt x="7773" y="10408"/>
                    <a:pt x="6071" y="5905"/>
                    <a:pt x="5238" y="2369"/>
                  </a:cubicBezTo>
                  <a:cubicBezTo>
                    <a:pt x="2569" y="1936"/>
                    <a:pt x="568" y="106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6922969" y="4195386"/>
              <a:ext cx="786042" cy="126274"/>
            </a:xfrm>
            <a:custGeom>
              <a:avLst/>
              <a:gdLst/>
              <a:ahLst/>
              <a:cxnLst/>
              <a:rect l="l" t="t" r="r" b="b"/>
              <a:pathLst>
                <a:path w="28454" h="4571" extrusionOk="0">
                  <a:moveTo>
                    <a:pt x="0" y="0"/>
                  </a:moveTo>
                  <a:lnTo>
                    <a:pt x="0" y="4570"/>
                  </a:lnTo>
                  <a:lnTo>
                    <a:pt x="28454" y="4570"/>
                  </a:lnTo>
                  <a:lnTo>
                    <a:pt x="28454"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6922969" y="4195386"/>
              <a:ext cx="786042" cy="65444"/>
            </a:xfrm>
            <a:custGeom>
              <a:avLst/>
              <a:gdLst/>
              <a:ahLst/>
              <a:cxnLst/>
              <a:rect l="l" t="t" r="r" b="b"/>
              <a:pathLst>
                <a:path w="28454" h="2369" extrusionOk="0">
                  <a:moveTo>
                    <a:pt x="0" y="0"/>
                  </a:moveTo>
                  <a:lnTo>
                    <a:pt x="0" y="2369"/>
                  </a:lnTo>
                  <a:lnTo>
                    <a:pt x="28454" y="2369"/>
                  </a:lnTo>
                  <a:lnTo>
                    <a:pt x="28454"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6700889" y="4283843"/>
              <a:ext cx="1159255" cy="387054"/>
            </a:xfrm>
            <a:custGeom>
              <a:avLst/>
              <a:gdLst/>
              <a:ahLst/>
              <a:cxnLst/>
              <a:rect l="l" t="t" r="r" b="b"/>
              <a:pathLst>
                <a:path w="41964" h="14011" extrusionOk="0">
                  <a:moveTo>
                    <a:pt x="8073" y="1"/>
                  </a:moveTo>
                  <a:lnTo>
                    <a:pt x="0" y="14011"/>
                  </a:lnTo>
                  <a:lnTo>
                    <a:pt x="41897" y="14011"/>
                  </a:lnTo>
                  <a:cubicBezTo>
                    <a:pt x="41897" y="14011"/>
                    <a:pt x="41963" y="6672"/>
                    <a:pt x="36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6147966" y="3768741"/>
              <a:ext cx="729853" cy="825684"/>
            </a:xfrm>
            <a:custGeom>
              <a:avLst/>
              <a:gdLst/>
              <a:ahLst/>
              <a:cxnLst/>
              <a:rect l="l" t="t" r="r" b="b"/>
              <a:pathLst>
                <a:path w="26420" h="29889" extrusionOk="0">
                  <a:moveTo>
                    <a:pt x="16279" y="0"/>
                  </a:moveTo>
                  <a:lnTo>
                    <a:pt x="1" y="22550"/>
                  </a:lnTo>
                  <a:lnTo>
                    <a:pt x="10141" y="29888"/>
                  </a:lnTo>
                  <a:lnTo>
                    <a:pt x="26420" y="7339"/>
                  </a:lnTo>
                  <a:lnTo>
                    <a:pt x="16279"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6479720" y="3773327"/>
              <a:ext cx="396253" cy="321638"/>
            </a:xfrm>
            <a:custGeom>
              <a:avLst/>
              <a:gdLst/>
              <a:ahLst/>
              <a:cxnLst/>
              <a:rect l="l" t="t" r="r" b="b"/>
              <a:pathLst>
                <a:path w="14344" h="11643" extrusionOk="0">
                  <a:moveTo>
                    <a:pt x="4203" y="1"/>
                  </a:moveTo>
                  <a:lnTo>
                    <a:pt x="0" y="5805"/>
                  </a:lnTo>
                  <a:lnTo>
                    <a:pt x="11208" y="11643"/>
                  </a:lnTo>
                  <a:lnTo>
                    <a:pt x="14344" y="7306"/>
                  </a:lnTo>
                  <a:lnTo>
                    <a:pt x="4203"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7297100" y="2693261"/>
              <a:ext cx="426668" cy="529488"/>
            </a:xfrm>
            <a:custGeom>
              <a:avLst/>
              <a:gdLst/>
              <a:ahLst/>
              <a:cxnLst/>
              <a:rect l="l" t="t" r="r" b="b"/>
              <a:pathLst>
                <a:path w="15445" h="19167" extrusionOk="0">
                  <a:moveTo>
                    <a:pt x="10383" y="0"/>
                  </a:moveTo>
                  <a:cubicBezTo>
                    <a:pt x="8118" y="0"/>
                    <a:pt x="4870" y="2632"/>
                    <a:pt x="3069" y="5874"/>
                  </a:cubicBezTo>
                  <a:cubicBezTo>
                    <a:pt x="1234" y="9176"/>
                    <a:pt x="601" y="12979"/>
                    <a:pt x="0" y="16682"/>
                  </a:cubicBezTo>
                  <a:cubicBezTo>
                    <a:pt x="1604" y="18328"/>
                    <a:pt x="3872" y="19167"/>
                    <a:pt x="6145" y="19167"/>
                  </a:cubicBezTo>
                  <a:cubicBezTo>
                    <a:pt x="7511" y="19167"/>
                    <a:pt x="8880" y="18863"/>
                    <a:pt x="10107" y="18250"/>
                  </a:cubicBezTo>
                  <a:cubicBezTo>
                    <a:pt x="13343" y="16648"/>
                    <a:pt x="15445" y="12979"/>
                    <a:pt x="15445" y="9343"/>
                  </a:cubicBezTo>
                  <a:cubicBezTo>
                    <a:pt x="15445" y="5674"/>
                    <a:pt x="13476" y="2171"/>
                    <a:pt x="10508" y="3"/>
                  </a:cubicBezTo>
                  <a:cubicBezTo>
                    <a:pt x="10466" y="1"/>
                    <a:pt x="10425" y="0"/>
                    <a:pt x="103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6748791" y="2717295"/>
              <a:ext cx="458023" cy="499239"/>
            </a:xfrm>
            <a:custGeom>
              <a:avLst/>
              <a:gdLst/>
              <a:ahLst/>
              <a:cxnLst/>
              <a:rect l="l" t="t" r="r" b="b"/>
              <a:pathLst>
                <a:path w="16580" h="18072" extrusionOk="0">
                  <a:moveTo>
                    <a:pt x="2302" y="0"/>
                  </a:moveTo>
                  <a:cubicBezTo>
                    <a:pt x="735" y="3103"/>
                    <a:pt x="1" y="6772"/>
                    <a:pt x="801" y="10141"/>
                  </a:cubicBezTo>
                  <a:cubicBezTo>
                    <a:pt x="1602" y="13510"/>
                    <a:pt x="4070" y="16612"/>
                    <a:pt x="7406" y="17680"/>
                  </a:cubicBezTo>
                  <a:cubicBezTo>
                    <a:pt x="8207" y="17944"/>
                    <a:pt x="9048" y="18072"/>
                    <a:pt x="9889" y="18072"/>
                  </a:cubicBezTo>
                  <a:cubicBezTo>
                    <a:pt x="12551" y="18072"/>
                    <a:pt x="15210" y="16792"/>
                    <a:pt x="16579" y="14511"/>
                  </a:cubicBezTo>
                  <a:cubicBezTo>
                    <a:pt x="14144" y="11976"/>
                    <a:pt x="12776" y="8607"/>
                    <a:pt x="10775" y="5671"/>
                  </a:cubicBezTo>
                  <a:cubicBezTo>
                    <a:pt x="8774" y="2769"/>
                    <a:pt x="5771" y="101"/>
                    <a:pt x="2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6977336" y="3045346"/>
              <a:ext cx="640458" cy="815545"/>
            </a:xfrm>
            <a:custGeom>
              <a:avLst/>
              <a:gdLst/>
              <a:ahLst/>
              <a:cxnLst/>
              <a:rect l="l" t="t" r="r" b="b"/>
              <a:pathLst>
                <a:path w="23184" h="29522" extrusionOk="0">
                  <a:moveTo>
                    <a:pt x="5904" y="1"/>
                  </a:moveTo>
                  <a:lnTo>
                    <a:pt x="4237" y="10008"/>
                  </a:lnTo>
                  <a:lnTo>
                    <a:pt x="0" y="10008"/>
                  </a:lnTo>
                  <a:lnTo>
                    <a:pt x="5037" y="29522"/>
                  </a:lnTo>
                  <a:lnTo>
                    <a:pt x="23183" y="10008"/>
                  </a:lnTo>
                  <a:lnTo>
                    <a:pt x="17313" y="10008"/>
                  </a:lnTo>
                  <a:lnTo>
                    <a:pt x="14077"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7130298" y="3047196"/>
              <a:ext cx="304124" cy="213735"/>
            </a:xfrm>
            <a:custGeom>
              <a:avLst/>
              <a:gdLst/>
              <a:ahLst/>
              <a:cxnLst/>
              <a:rect l="l" t="t" r="r" b="b"/>
              <a:pathLst>
                <a:path w="11009" h="7737" extrusionOk="0">
                  <a:moveTo>
                    <a:pt x="367" y="0"/>
                  </a:moveTo>
                  <a:lnTo>
                    <a:pt x="1" y="2369"/>
                  </a:lnTo>
                  <a:cubicBezTo>
                    <a:pt x="1669" y="4919"/>
                    <a:pt x="4675" y="7736"/>
                    <a:pt x="10028" y="7736"/>
                  </a:cubicBezTo>
                  <a:cubicBezTo>
                    <a:pt x="10346" y="7736"/>
                    <a:pt x="10673" y="7726"/>
                    <a:pt x="11008" y="7706"/>
                  </a:cubicBezTo>
                  <a:lnTo>
                    <a:pt x="8540"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7106346" y="3045346"/>
              <a:ext cx="511449" cy="423906"/>
            </a:xfrm>
            <a:custGeom>
              <a:avLst/>
              <a:gdLst/>
              <a:ahLst/>
              <a:cxnLst/>
              <a:rect l="l" t="t" r="r" b="b"/>
              <a:pathLst>
                <a:path w="18514" h="15345" extrusionOk="0">
                  <a:moveTo>
                    <a:pt x="1234" y="1"/>
                  </a:moveTo>
                  <a:lnTo>
                    <a:pt x="0" y="7439"/>
                  </a:lnTo>
                  <a:lnTo>
                    <a:pt x="13543" y="15345"/>
                  </a:lnTo>
                  <a:lnTo>
                    <a:pt x="18513" y="10008"/>
                  </a:lnTo>
                  <a:lnTo>
                    <a:pt x="12643" y="10008"/>
                  </a:lnTo>
                  <a:lnTo>
                    <a:pt x="9407"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6417065" y="3321792"/>
              <a:ext cx="633082" cy="750129"/>
            </a:xfrm>
            <a:custGeom>
              <a:avLst/>
              <a:gdLst/>
              <a:ahLst/>
              <a:cxnLst/>
              <a:rect l="l" t="t" r="r" b="b"/>
              <a:pathLst>
                <a:path w="22917" h="27154" extrusionOk="0">
                  <a:moveTo>
                    <a:pt x="18080" y="1"/>
                  </a:moveTo>
                  <a:cubicBezTo>
                    <a:pt x="15811" y="1"/>
                    <a:pt x="13643" y="968"/>
                    <a:pt x="12142" y="2669"/>
                  </a:cubicBezTo>
                  <a:lnTo>
                    <a:pt x="0" y="17647"/>
                  </a:lnTo>
                  <a:lnTo>
                    <a:pt x="17746" y="27154"/>
                  </a:lnTo>
                  <a:lnTo>
                    <a:pt x="22916" y="1"/>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6564502" y="3435138"/>
              <a:ext cx="450619" cy="636784"/>
            </a:xfrm>
            <a:custGeom>
              <a:avLst/>
              <a:gdLst/>
              <a:ahLst/>
              <a:cxnLst/>
              <a:rect l="l" t="t" r="r" b="b"/>
              <a:pathLst>
                <a:path w="16312" h="23051" extrusionOk="0">
                  <a:moveTo>
                    <a:pt x="14344" y="1"/>
                  </a:moveTo>
                  <a:lnTo>
                    <a:pt x="0" y="16379"/>
                  </a:lnTo>
                  <a:lnTo>
                    <a:pt x="12409" y="23051"/>
                  </a:lnTo>
                  <a:lnTo>
                    <a:pt x="16312" y="2636"/>
                  </a:lnTo>
                  <a:lnTo>
                    <a:pt x="14344" y="1"/>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7423210" y="2441761"/>
              <a:ext cx="316223" cy="421060"/>
            </a:xfrm>
            <a:custGeom>
              <a:avLst/>
              <a:gdLst/>
              <a:ahLst/>
              <a:cxnLst/>
              <a:rect l="l" t="t" r="r" b="b"/>
              <a:pathLst>
                <a:path w="11447" h="15242" extrusionOk="0">
                  <a:moveTo>
                    <a:pt x="405" y="1"/>
                  </a:moveTo>
                  <a:cubicBezTo>
                    <a:pt x="405" y="1"/>
                    <a:pt x="0" y="15242"/>
                    <a:pt x="3734" y="15242"/>
                  </a:cubicBezTo>
                  <a:cubicBezTo>
                    <a:pt x="4286" y="15242"/>
                    <a:pt x="4928" y="14909"/>
                    <a:pt x="5676" y="14144"/>
                  </a:cubicBezTo>
                  <a:cubicBezTo>
                    <a:pt x="11447" y="8173"/>
                    <a:pt x="5109" y="1635"/>
                    <a:pt x="5109" y="1635"/>
                  </a:cubicBezTo>
                  <a:lnTo>
                    <a:pt x="405" y="1"/>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6898990" y="2333027"/>
              <a:ext cx="669050" cy="778694"/>
            </a:xfrm>
            <a:custGeom>
              <a:avLst/>
              <a:gdLst/>
              <a:ahLst/>
              <a:cxnLst/>
              <a:rect l="l" t="t" r="r" b="b"/>
              <a:pathLst>
                <a:path w="24219" h="28188" extrusionOk="0">
                  <a:moveTo>
                    <a:pt x="1" y="1"/>
                  </a:moveTo>
                  <a:lnTo>
                    <a:pt x="568" y="17680"/>
                  </a:lnTo>
                  <a:cubicBezTo>
                    <a:pt x="568" y="23451"/>
                    <a:pt x="5271" y="28187"/>
                    <a:pt x="11075" y="28187"/>
                  </a:cubicBezTo>
                  <a:lnTo>
                    <a:pt x="13711" y="28187"/>
                  </a:lnTo>
                  <a:cubicBezTo>
                    <a:pt x="19515" y="28187"/>
                    <a:pt x="24218" y="23517"/>
                    <a:pt x="24185" y="17680"/>
                  </a:cubicBezTo>
                  <a:lnTo>
                    <a:pt x="23584"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7285110" y="2748263"/>
              <a:ext cx="53482" cy="165336"/>
            </a:xfrm>
            <a:custGeom>
              <a:avLst/>
              <a:gdLst/>
              <a:ahLst/>
              <a:cxnLst/>
              <a:rect l="l" t="t" r="r" b="b"/>
              <a:pathLst>
                <a:path w="1936" h="5985" extrusionOk="0">
                  <a:moveTo>
                    <a:pt x="273" y="0"/>
                  </a:moveTo>
                  <a:cubicBezTo>
                    <a:pt x="191" y="0"/>
                    <a:pt x="104" y="25"/>
                    <a:pt x="67" y="80"/>
                  </a:cubicBezTo>
                  <a:cubicBezTo>
                    <a:pt x="1" y="180"/>
                    <a:pt x="1" y="381"/>
                    <a:pt x="101" y="481"/>
                  </a:cubicBezTo>
                  <a:cubicBezTo>
                    <a:pt x="868" y="1048"/>
                    <a:pt x="1335" y="1982"/>
                    <a:pt x="1368" y="2916"/>
                  </a:cubicBezTo>
                  <a:cubicBezTo>
                    <a:pt x="1368" y="3883"/>
                    <a:pt x="935" y="4850"/>
                    <a:pt x="234" y="5484"/>
                  </a:cubicBezTo>
                  <a:cubicBezTo>
                    <a:pt x="101" y="5584"/>
                    <a:pt x="101" y="5751"/>
                    <a:pt x="201" y="5884"/>
                  </a:cubicBezTo>
                  <a:cubicBezTo>
                    <a:pt x="234" y="5918"/>
                    <a:pt x="334" y="5985"/>
                    <a:pt x="401" y="5985"/>
                  </a:cubicBezTo>
                  <a:cubicBezTo>
                    <a:pt x="468" y="5985"/>
                    <a:pt x="519" y="5955"/>
                    <a:pt x="556" y="5955"/>
                  </a:cubicBezTo>
                  <a:cubicBezTo>
                    <a:pt x="575" y="5955"/>
                    <a:pt x="590" y="5962"/>
                    <a:pt x="601" y="5985"/>
                  </a:cubicBezTo>
                  <a:cubicBezTo>
                    <a:pt x="1435" y="5217"/>
                    <a:pt x="1935" y="4083"/>
                    <a:pt x="1902" y="2982"/>
                  </a:cubicBezTo>
                  <a:cubicBezTo>
                    <a:pt x="1902" y="1848"/>
                    <a:pt x="1335" y="747"/>
                    <a:pt x="434" y="47"/>
                  </a:cubicBezTo>
                  <a:cubicBezTo>
                    <a:pt x="404" y="17"/>
                    <a:pt x="341" y="0"/>
                    <a:pt x="273" y="0"/>
                  </a:cubicBezTo>
                  <a:close/>
                </a:path>
              </a:pathLst>
            </a:custGeom>
            <a:solidFill>
              <a:srgbClr val="D6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6953357" y="2731108"/>
              <a:ext cx="198154" cy="198154"/>
            </a:xfrm>
            <a:custGeom>
              <a:avLst/>
              <a:gdLst/>
              <a:ahLst/>
              <a:cxnLst/>
              <a:rect l="l" t="t" r="r" b="b"/>
              <a:pathLst>
                <a:path w="7173" h="7173" extrusionOk="0">
                  <a:moveTo>
                    <a:pt x="3570" y="1"/>
                  </a:moveTo>
                  <a:cubicBezTo>
                    <a:pt x="1602" y="1"/>
                    <a:pt x="1" y="1602"/>
                    <a:pt x="1" y="3603"/>
                  </a:cubicBezTo>
                  <a:cubicBezTo>
                    <a:pt x="1" y="5571"/>
                    <a:pt x="1602" y="7173"/>
                    <a:pt x="3570" y="7173"/>
                  </a:cubicBezTo>
                  <a:cubicBezTo>
                    <a:pt x="5538" y="7173"/>
                    <a:pt x="7173" y="5571"/>
                    <a:pt x="7173" y="3603"/>
                  </a:cubicBezTo>
                  <a:cubicBezTo>
                    <a:pt x="7173" y="1602"/>
                    <a:pt x="5538" y="1"/>
                    <a:pt x="3570" y="1"/>
                  </a:cubicBezTo>
                  <a:close/>
                </a:path>
              </a:pathLst>
            </a:custGeom>
            <a:solidFill>
              <a:srgbClr val="FFBA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7433486" y="2730196"/>
              <a:ext cx="134561" cy="199066"/>
            </a:xfrm>
            <a:custGeom>
              <a:avLst/>
              <a:gdLst/>
              <a:ahLst/>
              <a:cxnLst/>
              <a:rect l="l" t="t" r="r" b="b"/>
              <a:pathLst>
                <a:path w="4871" h="7206" extrusionOk="0">
                  <a:moveTo>
                    <a:pt x="3636" y="0"/>
                  </a:moveTo>
                  <a:cubicBezTo>
                    <a:pt x="1635" y="0"/>
                    <a:pt x="0" y="1635"/>
                    <a:pt x="0" y="3636"/>
                  </a:cubicBezTo>
                  <a:cubicBezTo>
                    <a:pt x="0" y="5638"/>
                    <a:pt x="1601" y="7206"/>
                    <a:pt x="3569" y="7206"/>
                  </a:cubicBezTo>
                  <a:cubicBezTo>
                    <a:pt x="3736" y="7206"/>
                    <a:pt x="3936" y="7206"/>
                    <a:pt x="4136" y="7172"/>
                  </a:cubicBezTo>
                  <a:cubicBezTo>
                    <a:pt x="4570" y="5971"/>
                    <a:pt x="4870" y="4670"/>
                    <a:pt x="4870" y="3336"/>
                  </a:cubicBezTo>
                  <a:lnTo>
                    <a:pt x="4803" y="201"/>
                  </a:lnTo>
                  <a:cubicBezTo>
                    <a:pt x="4403" y="67"/>
                    <a:pt x="4036" y="0"/>
                    <a:pt x="3636" y="0"/>
                  </a:cubicBezTo>
                  <a:close/>
                </a:path>
              </a:pathLst>
            </a:custGeom>
            <a:solidFill>
              <a:srgbClr val="FFBA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7101733" y="2122937"/>
              <a:ext cx="180640" cy="191276"/>
            </a:xfrm>
            <a:custGeom>
              <a:avLst/>
              <a:gdLst/>
              <a:ahLst/>
              <a:cxnLst/>
              <a:rect l="l" t="t" r="r" b="b"/>
              <a:pathLst>
                <a:path w="6539" h="6924" extrusionOk="0">
                  <a:moveTo>
                    <a:pt x="4537" y="0"/>
                  </a:moveTo>
                  <a:cubicBezTo>
                    <a:pt x="5171" y="1368"/>
                    <a:pt x="4637" y="3036"/>
                    <a:pt x="3670" y="4170"/>
                  </a:cubicBezTo>
                  <a:cubicBezTo>
                    <a:pt x="2669" y="5337"/>
                    <a:pt x="1335" y="6038"/>
                    <a:pt x="0" y="6772"/>
                  </a:cubicBezTo>
                  <a:cubicBezTo>
                    <a:pt x="539" y="6874"/>
                    <a:pt x="1059" y="6923"/>
                    <a:pt x="1552" y="6923"/>
                  </a:cubicBezTo>
                  <a:cubicBezTo>
                    <a:pt x="3468" y="6923"/>
                    <a:pt x="4981" y="6177"/>
                    <a:pt x="5671" y="4904"/>
                  </a:cubicBezTo>
                  <a:cubicBezTo>
                    <a:pt x="6538" y="3302"/>
                    <a:pt x="6038" y="1101"/>
                    <a:pt x="4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6706414" y="2283772"/>
              <a:ext cx="479183" cy="408657"/>
            </a:xfrm>
            <a:custGeom>
              <a:avLst/>
              <a:gdLst/>
              <a:ahLst/>
              <a:cxnLst/>
              <a:rect l="l" t="t" r="r" b="b"/>
              <a:pathLst>
                <a:path w="17346" h="14793" extrusionOk="0">
                  <a:moveTo>
                    <a:pt x="13643" y="1"/>
                  </a:moveTo>
                  <a:cubicBezTo>
                    <a:pt x="10083" y="1"/>
                    <a:pt x="5267" y="1093"/>
                    <a:pt x="2969" y="3185"/>
                  </a:cubicBezTo>
                  <a:cubicBezTo>
                    <a:pt x="0" y="5953"/>
                    <a:pt x="601" y="11124"/>
                    <a:pt x="2302" y="14793"/>
                  </a:cubicBezTo>
                  <a:cubicBezTo>
                    <a:pt x="5971" y="14793"/>
                    <a:pt x="10541" y="12725"/>
                    <a:pt x="13210" y="10223"/>
                  </a:cubicBezTo>
                  <a:cubicBezTo>
                    <a:pt x="15878" y="7721"/>
                    <a:pt x="17346" y="3818"/>
                    <a:pt x="16345" y="282"/>
                  </a:cubicBezTo>
                  <a:cubicBezTo>
                    <a:pt x="15614" y="94"/>
                    <a:pt x="14682" y="1"/>
                    <a:pt x="13643"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6559888" y="2672128"/>
              <a:ext cx="298599" cy="346638"/>
            </a:xfrm>
            <a:custGeom>
              <a:avLst/>
              <a:gdLst/>
              <a:ahLst/>
              <a:cxnLst/>
              <a:rect l="l" t="t" r="r" b="b"/>
              <a:pathLst>
                <a:path w="10809" h="12548" extrusionOk="0">
                  <a:moveTo>
                    <a:pt x="10808" y="1"/>
                  </a:moveTo>
                  <a:cubicBezTo>
                    <a:pt x="9074" y="1002"/>
                    <a:pt x="7005" y="1435"/>
                    <a:pt x="5137" y="2169"/>
                  </a:cubicBezTo>
                  <a:cubicBezTo>
                    <a:pt x="3269" y="2936"/>
                    <a:pt x="1401" y="4104"/>
                    <a:pt x="634" y="5972"/>
                  </a:cubicBezTo>
                  <a:cubicBezTo>
                    <a:pt x="0" y="7573"/>
                    <a:pt x="267" y="9441"/>
                    <a:pt x="1335" y="10775"/>
                  </a:cubicBezTo>
                  <a:cubicBezTo>
                    <a:pt x="2232" y="11897"/>
                    <a:pt x="3672" y="12548"/>
                    <a:pt x="5100" y="12548"/>
                  </a:cubicBezTo>
                  <a:cubicBezTo>
                    <a:pt x="5370" y="12548"/>
                    <a:pt x="5639" y="12524"/>
                    <a:pt x="5905" y="12477"/>
                  </a:cubicBezTo>
                  <a:cubicBezTo>
                    <a:pt x="4237" y="11676"/>
                    <a:pt x="3303" y="9741"/>
                    <a:pt x="3403" y="7907"/>
                  </a:cubicBezTo>
                  <a:cubicBezTo>
                    <a:pt x="3503" y="6072"/>
                    <a:pt x="4504" y="4337"/>
                    <a:pt x="5938" y="3137"/>
                  </a:cubicBezTo>
                  <a:cubicBezTo>
                    <a:pt x="7272" y="1936"/>
                    <a:pt x="8974" y="1135"/>
                    <a:pt x="10808" y="1"/>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6647433" y="2706245"/>
              <a:ext cx="280145" cy="520206"/>
            </a:xfrm>
            <a:custGeom>
              <a:avLst/>
              <a:gdLst/>
              <a:ahLst/>
              <a:cxnLst/>
              <a:rect l="l" t="t" r="r" b="b"/>
              <a:pathLst>
                <a:path w="10141" h="18831" extrusionOk="0">
                  <a:moveTo>
                    <a:pt x="4737" y="0"/>
                  </a:moveTo>
                  <a:cubicBezTo>
                    <a:pt x="2936" y="2335"/>
                    <a:pt x="1335" y="4904"/>
                    <a:pt x="668" y="7772"/>
                  </a:cubicBezTo>
                  <a:cubicBezTo>
                    <a:pt x="0" y="10675"/>
                    <a:pt x="401" y="13877"/>
                    <a:pt x="2235" y="16212"/>
                  </a:cubicBezTo>
                  <a:cubicBezTo>
                    <a:pt x="3520" y="17824"/>
                    <a:pt x="5591" y="18831"/>
                    <a:pt x="7622" y="18831"/>
                  </a:cubicBezTo>
                  <a:cubicBezTo>
                    <a:pt x="8490" y="18831"/>
                    <a:pt x="9351" y="18646"/>
                    <a:pt x="10141" y="18247"/>
                  </a:cubicBezTo>
                  <a:lnTo>
                    <a:pt x="10141" y="18247"/>
                  </a:lnTo>
                  <a:cubicBezTo>
                    <a:pt x="9879" y="18307"/>
                    <a:pt x="9618" y="18336"/>
                    <a:pt x="9359" y="18336"/>
                  </a:cubicBezTo>
                  <a:cubicBezTo>
                    <a:pt x="7344" y="18336"/>
                    <a:pt x="5495" y="16588"/>
                    <a:pt x="4904" y="14577"/>
                  </a:cubicBezTo>
                  <a:cubicBezTo>
                    <a:pt x="4237" y="12342"/>
                    <a:pt x="4770" y="9907"/>
                    <a:pt x="5338" y="7606"/>
                  </a:cubicBezTo>
                  <a:cubicBezTo>
                    <a:pt x="5905" y="5337"/>
                    <a:pt x="6505" y="2936"/>
                    <a:pt x="4737"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7611311" y="2716384"/>
              <a:ext cx="28" cy="28"/>
            </a:xfrm>
            <a:custGeom>
              <a:avLst/>
              <a:gdLst/>
              <a:ahLst/>
              <a:cxnLst/>
              <a:rect l="l" t="t" r="r" b="b"/>
              <a:pathLst>
                <a:path w="1" h="1" fill="none" extrusionOk="0">
                  <a:moveTo>
                    <a:pt x="1" y="0"/>
                  </a:moveTo>
                  <a:close/>
                </a:path>
              </a:pathLst>
            </a:custGeom>
            <a:noFill/>
            <a:ln w="6675"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7617775" y="2648177"/>
              <a:ext cx="197215" cy="463548"/>
            </a:xfrm>
            <a:custGeom>
              <a:avLst/>
              <a:gdLst/>
              <a:ahLst/>
              <a:cxnLst/>
              <a:rect l="l" t="t" r="r" b="b"/>
              <a:pathLst>
                <a:path w="7139" h="16780" extrusionOk="0">
                  <a:moveTo>
                    <a:pt x="0" y="1"/>
                  </a:moveTo>
                  <a:lnTo>
                    <a:pt x="0" y="1"/>
                  </a:lnTo>
                  <a:cubicBezTo>
                    <a:pt x="34" y="2136"/>
                    <a:pt x="601" y="4137"/>
                    <a:pt x="1502" y="5938"/>
                  </a:cubicBezTo>
                  <a:cubicBezTo>
                    <a:pt x="2335" y="7673"/>
                    <a:pt x="3470" y="9307"/>
                    <a:pt x="4137" y="11142"/>
                  </a:cubicBezTo>
                  <a:cubicBezTo>
                    <a:pt x="4804" y="12977"/>
                    <a:pt x="4971" y="15112"/>
                    <a:pt x="3903" y="16779"/>
                  </a:cubicBezTo>
                  <a:cubicBezTo>
                    <a:pt x="6005" y="16012"/>
                    <a:pt x="7139" y="13510"/>
                    <a:pt x="6905" y="11309"/>
                  </a:cubicBezTo>
                  <a:cubicBezTo>
                    <a:pt x="6705" y="9040"/>
                    <a:pt x="5471" y="7039"/>
                    <a:pt x="4070" y="5304"/>
                  </a:cubicBezTo>
                  <a:cubicBezTo>
                    <a:pt x="2702" y="3537"/>
                    <a:pt x="1101" y="19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7184664" y="2269130"/>
              <a:ext cx="452470" cy="348213"/>
            </a:xfrm>
            <a:custGeom>
              <a:avLst/>
              <a:gdLst/>
              <a:ahLst/>
              <a:cxnLst/>
              <a:rect l="l" t="t" r="r" b="b"/>
              <a:pathLst>
                <a:path w="16379" h="12605" extrusionOk="0">
                  <a:moveTo>
                    <a:pt x="5353" y="0"/>
                  </a:moveTo>
                  <a:cubicBezTo>
                    <a:pt x="3457" y="0"/>
                    <a:pt x="1506" y="150"/>
                    <a:pt x="1" y="546"/>
                  </a:cubicBezTo>
                  <a:cubicBezTo>
                    <a:pt x="3136" y="5749"/>
                    <a:pt x="8473" y="10386"/>
                    <a:pt x="13410" y="12354"/>
                  </a:cubicBezTo>
                  <a:cubicBezTo>
                    <a:pt x="13761" y="12471"/>
                    <a:pt x="14145" y="12605"/>
                    <a:pt x="14516" y="12605"/>
                  </a:cubicBezTo>
                  <a:cubicBezTo>
                    <a:pt x="14674" y="12605"/>
                    <a:pt x="14829" y="12581"/>
                    <a:pt x="14978" y="12521"/>
                  </a:cubicBezTo>
                  <a:cubicBezTo>
                    <a:pt x="15712" y="12187"/>
                    <a:pt x="15912" y="11220"/>
                    <a:pt x="16012" y="10386"/>
                  </a:cubicBezTo>
                  <a:cubicBezTo>
                    <a:pt x="16212" y="8251"/>
                    <a:pt x="16379" y="6050"/>
                    <a:pt x="15478" y="4148"/>
                  </a:cubicBezTo>
                  <a:cubicBezTo>
                    <a:pt x="14344" y="1746"/>
                    <a:pt x="11642" y="412"/>
                    <a:pt x="9007" y="179"/>
                  </a:cubicBezTo>
                  <a:cubicBezTo>
                    <a:pt x="7923" y="70"/>
                    <a:pt x="6651" y="0"/>
                    <a:pt x="5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7153337" y="2901584"/>
              <a:ext cx="197215" cy="96798"/>
            </a:xfrm>
            <a:custGeom>
              <a:avLst/>
              <a:gdLst/>
              <a:ahLst/>
              <a:cxnLst/>
              <a:rect l="l" t="t" r="r" b="b"/>
              <a:pathLst>
                <a:path w="7139" h="3504" extrusionOk="0">
                  <a:moveTo>
                    <a:pt x="307" y="1"/>
                  </a:moveTo>
                  <a:cubicBezTo>
                    <a:pt x="260" y="1"/>
                    <a:pt x="212" y="12"/>
                    <a:pt x="167" y="34"/>
                  </a:cubicBezTo>
                  <a:cubicBezTo>
                    <a:pt x="34" y="134"/>
                    <a:pt x="0" y="301"/>
                    <a:pt x="101" y="435"/>
                  </a:cubicBezTo>
                  <a:cubicBezTo>
                    <a:pt x="1201" y="2336"/>
                    <a:pt x="3370" y="3503"/>
                    <a:pt x="5604" y="3503"/>
                  </a:cubicBezTo>
                  <a:cubicBezTo>
                    <a:pt x="6038" y="3503"/>
                    <a:pt x="6505" y="3470"/>
                    <a:pt x="6872" y="3370"/>
                  </a:cubicBezTo>
                  <a:cubicBezTo>
                    <a:pt x="7039" y="3337"/>
                    <a:pt x="7139" y="3203"/>
                    <a:pt x="7106" y="3036"/>
                  </a:cubicBezTo>
                  <a:cubicBezTo>
                    <a:pt x="7050" y="2897"/>
                    <a:pt x="6971" y="2828"/>
                    <a:pt x="6850" y="2828"/>
                  </a:cubicBezTo>
                  <a:cubicBezTo>
                    <a:pt x="6826" y="2828"/>
                    <a:pt x="6800" y="2831"/>
                    <a:pt x="6772" y="2836"/>
                  </a:cubicBezTo>
                  <a:cubicBezTo>
                    <a:pt x="6402" y="2916"/>
                    <a:pt x="6024" y="2954"/>
                    <a:pt x="5644" y="2954"/>
                  </a:cubicBezTo>
                  <a:cubicBezTo>
                    <a:pt x="3627" y="2954"/>
                    <a:pt x="1573" y="1875"/>
                    <a:pt x="534" y="134"/>
                  </a:cubicBezTo>
                  <a:cubicBezTo>
                    <a:pt x="490" y="45"/>
                    <a:pt x="401" y="1"/>
                    <a:pt x="307" y="1"/>
                  </a:cubicBezTo>
                  <a:close/>
                </a:path>
              </a:pathLst>
            </a:custGeom>
            <a:solidFill>
              <a:srgbClr val="D6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6715613" y="2573478"/>
              <a:ext cx="238708" cy="158457"/>
            </a:xfrm>
            <a:custGeom>
              <a:avLst/>
              <a:gdLst/>
              <a:ahLst/>
              <a:cxnLst/>
              <a:rect l="l" t="t" r="r" b="b"/>
              <a:pathLst>
                <a:path w="8641" h="5736" extrusionOk="0">
                  <a:moveTo>
                    <a:pt x="6196" y="0"/>
                  </a:moveTo>
                  <a:cubicBezTo>
                    <a:pt x="5922" y="0"/>
                    <a:pt x="5643" y="54"/>
                    <a:pt x="5371" y="170"/>
                  </a:cubicBezTo>
                  <a:lnTo>
                    <a:pt x="1669" y="1637"/>
                  </a:lnTo>
                  <a:cubicBezTo>
                    <a:pt x="535" y="2071"/>
                    <a:pt x="1" y="3372"/>
                    <a:pt x="535" y="4506"/>
                  </a:cubicBezTo>
                  <a:lnTo>
                    <a:pt x="535" y="4539"/>
                  </a:lnTo>
                  <a:cubicBezTo>
                    <a:pt x="908" y="5286"/>
                    <a:pt x="1690" y="5736"/>
                    <a:pt x="2492" y="5736"/>
                  </a:cubicBezTo>
                  <a:cubicBezTo>
                    <a:pt x="2765" y="5736"/>
                    <a:pt x="3041" y="5684"/>
                    <a:pt x="3303" y="5573"/>
                  </a:cubicBezTo>
                  <a:lnTo>
                    <a:pt x="7006" y="4072"/>
                  </a:lnTo>
                  <a:cubicBezTo>
                    <a:pt x="8107" y="3639"/>
                    <a:pt x="8640" y="2404"/>
                    <a:pt x="8173" y="1337"/>
                  </a:cubicBezTo>
                  <a:cubicBezTo>
                    <a:pt x="7821" y="508"/>
                    <a:pt x="7034" y="0"/>
                    <a:pt x="6196"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6882415" y="2492315"/>
              <a:ext cx="667199" cy="352274"/>
            </a:xfrm>
            <a:custGeom>
              <a:avLst/>
              <a:gdLst/>
              <a:ahLst/>
              <a:cxnLst/>
              <a:rect l="l" t="t" r="r" b="b"/>
              <a:pathLst>
                <a:path w="24152" h="12752" extrusionOk="0">
                  <a:moveTo>
                    <a:pt x="13918" y="0"/>
                  </a:moveTo>
                  <a:cubicBezTo>
                    <a:pt x="9110" y="0"/>
                    <a:pt x="4288" y="1065"/>
                    <a:pt x="0" y="3007"/>
                  </a:cubicBezTo>
                  <a:cubicBezTo>
                    <a:pt x="601" y="5576"/>
                    <a:pt x="1335" y="8144"/>
                    <a:pt x="3003" y="10146"/>
                  </a:cubicBezTo>
                  <a:cubicBezTo>
                    <a:pt x="4286" y="11685"/>
                    <a:pt x="6259" y="12751"/>
                    <a:pt x="8226" y="12751"/>
                  </a:cubicBezTo>
                  <a:cubicBezTo>
                    <a:pt x="8815" y="12751"/>
                    <a:pt x="9405" y="12655"/>
                    <a:pt x="9974" y="12448"/>
                  </a:cubicBezTo>
                  <a:cubicBezTo>
                    <a:pt x="11309" y="11947"/>
                    <a:pt x="12476" y="10813"/>
                    <a:pt x="13944" y="10780"/>
                  </a:cubicBezTo>
                  <a:cubicBezTo>
                    <a:pt x="13960" y="10779"/>
                    <a:pt x="13977" y="10779"/>
                    <a:pt x="13993" y="10779"/>
                  </a:cubicBezTo>
                  <a:cubicBezTo>
                    <a:pt x="15871" y="10779"/>
                    <a:pt x="17363" y="12648"/>
                    <a:pt x="19281" y="12648"/>
                  </a:cubicBezTo>
                  <a:cubicBezTo>
                    <a:pt x="19306" y="12648"/>
                    <a:pt x="19331" y="12649"/>
                    <a:pt x="19357" y="12649"/>
                  </a:cubicBezTo>
                  <a:cubicBezTo>
                    <a:pt x="20432" y="12649"/>
                    <a:pt x="21499" y="11960"/>
                    <a:pt x="22183" y="11080"/>
                  </a:cubicBezTo>
                  <a:cubicBezTo>
                    <a:pt x="22883" y="10146"/>
                    <a:pt x="23217" y="9012"/>
                    <a:pt x="23517" y="7944"/>
                  </a:cubicBezTo>
                  <a:cubicBezTo>
                    <a:pt x="23984" y="6010"/>
                    <a:pt x="24151" y="3775"/>
                    <a:pt x="22850" y="2274"/>
                  </a:cubicBezTo>
                  <a:cubicBezTo>
                    <a:pt x="21816" y="1006"/>
                    <a:pt x="20148" y="606"/>
                    <a:pt x="18547" y="339"/>
                  </a:cubicBezTo>
                  <a:cubicBezTo>
                    <a:pt x="17018" y="111"/>
                    <a:pt x="15469" y="0"/>
                    <a:pt x="13918"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6778295" y="3321792"/>
              <a:ext cx="1021020" cy="902177"/>
            </a:xfrm>
            <a:custGeom>
              <a:avLst/>
              <a:gdLst/>
              <a:ahLst/>
              <a:cxnLst/>
              <a:rect l="l" t="t" r="r" b="b"/>
              <a:pathLst>
                <a:path w="36960" h="32658" extrusionOk="0">
                  <a:moveTo>
                    <a:pt x="9840" y="1"/>
                  </a:moveTo>
                  <a:cubicBezTo>
                    <a:pt x="9840" y="1"/>
                    <a:pt x="2068" y="9441"/>
                    <a:pt x="1001" y="12777"/>
                  </a:cubicBezTo>
                  <a:cubicBezTo>
                    <a:pt x="0" y="15845"/>
                    <a:pt x="234" y="19181"/>
                    <a:pt x="1068" y="22317"/>
                  </a:cubicBezTo>
                  <a:cubicBezTo>
                    <a:pt x="1901" y="25452"/>
                    <a:pt x="3436" y="29722"/>
                    <a:pt x="4870" y="32658"/>
                  </a:cubicBezTo>
                  <a:lnTo>
                    <a:pt x="33791" y="32658"/>
                  </a:lnTo>
                  <a:lnTo>
                    <a:pt x="36960" y="20382"/>
                  </a:lnTo>
                  <a:lnTo>
                    <a:pt x="28687" y="1"/>
                  </a:lnTo>
                  <a:lnTo>
                    <a:pt x="13610" y="15345"/>
                  </a:lnTo>
                  <a:lnTo>
                    <a:pt x="9840" y="1"/>
                  </a:ln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6778295" y="3321792"/>
              <a:ext cx="1021020" cy="902177"/>
            </a:xfrm>
            <a:custGeom>
              <a:avLst/>
              <a:gdLst/>
              <a:ahLst/>
              <a:cxnLst/>
              <a:rect l="l" t="t" r="r" b="b"/>
              <a:pathLst>
                <a:path w="36960" h="32658" extrusionOk="0">
                  <a:moveTo>
                    <a:pt x="9840" y="1"/>
                  </a:moveTo>
                  <a:cubicBezTo>
                    <a:pt x="9840" y="1"/>
                    <a:pt x="2068" y="9441"/>
                    <a:pt x="1001" y="12777"/>
                  </a:cubicBezTo>
                  <a:cubicBezTo>
                    <a:pt x="0" y="15845"/>
                    <a:pt x="234" y="19181"/>
                    <a:pt x="1068" y="22317"/>
                  </a:cubicBezTo>
                  <a:cubicBezTo>
                    <a:pt x="1901" y="25452"/>
                    <a:pt x="3436" y="29722"/>
                    <a:pt x="4870" y="32658"/>
                  </a:cubicBezTo>
                  <a:lnTo>
                    <a:pt x="33791" y="32658"/>
                  </a:lnTo>
                  <a:lnTo>
                    <a:pt x="36960" y="20382"/>
                  </a:lnTo>
                  <a:lnTo>
                    <a:pt x="28687" y="1"/>
                  </a:lnTo>
                  <a:lnTo>
                    <a:pt x="13610" y="15345"/>
                  </a:lnTo>
                  <a:lnTo>
                    <a:pt x="9840" y="1"/>
                  </a:ln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32"/>
            <p:cNvSpPr/>
            <p:nvPr/>
          </p:nvSpPr>
          <p:spPr>
            <a:xfrm>
              <a:off x="6792108" y="3859049"/>
              <a:ext cx="1007207" cy="364926"/>
            </a:xfrm>
            <a:custGeom>
              <a:avLst/>
              <a:gdLst/>
              <a:ahLst/>
              <a:cxnLst/>
              <a:rect l="l" t="t" r="r" b="b"/>
              <a:pathLst>
                <a:path w="36460" h="13210" extrusionOk="0">
                  <a:moveTo>
                    <a:pt x="0" y="0"/>
                  </a:moveTo>
                  <a:lnTo>
                    <a:pt x="0" y="0"/>
                  </a:lnTo>
                  <a:cubicBezTo>
                    <a:pt x="167" y="967"/>
                    <a:pt x="334" y="1901"/>
                    <a:pt x="568" y="2869"/>
                  </a:cubicBezTo>
                  <a:cubicBezTo>
                    <a:pt x="1401" y="6004"/>
                    <a:pt x="2936" y="10307"/>
                    <a:pt x="4370" y="13210"/>
                  </a:cubicBezTo>
                  <a:lnTo>
                    <a:pt x="33291" y="13210"/>
                  </a:lnTo>
                  <a:lnTo>
                    <a:pt x="36460" y="967"/>
                  </a:lnTo>
                  <a:lnTo>
                    <a:pt x="36426" y="834"/>
                  </a:lnTo>
                  <a:cubicBezTo>
                    <a:pt x="29922" y="3136"/>
                    <a:pt x="19614" y="3970"/>
                    <a:pt x="13110" y="4570"/>
                  </a:cubicBezTo>
                  <a:cubicBezTo>
                    <a:pt x="12726" y="4607"/>
                    <a:pt x="12342" y="4625"/>
                    <a:pt x="11959" y="4625"/>
                  </a:cubicBezTo>
                  <a:cubicBezTo>
                    <a:pt x="7194" y="4625"/>
                    <a:pt x="2625" y="188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2"/>
            <p:cNvSpPr/>
            <p:nvPr/>
          </p:nvSpPr>
          <p:spPr>
            <a:xfrm>
              <a:off x="6927555" y="2471789"/>
              <a:ext cx="667199" cy="353434"/>
            </a:xfrm>
            <a:custGeom>
              <a:avLst/>
              <a:gdLst/>
              <a:ahLst/>
              <a:cxnLst/>
              <a:rect l="l" t="t" r="r" b="b"/>
              <a:pathLst>
                <a:path w="24152" h="12794" extrusionOk="0">
                  <a:moveTo>
                    <a:pt x="13946" y="1"/>
                  </a:moveTo>
                  <a:cubicBezTo>
                    <a:pt x="9129" y="1"/>
                    <a:pt x="4297" y="1104"/>
                    <a:pt x="1" y="3050"/>
                  </a:cubicBezTo>
                  <a:cubicBezTo>
                    <a:pt x="601" y="5585"/>
                    <a:pt x="1335" y="8187"/>
                    <a:pt x="3003" y="10188"/>
                  </a:cubicBezTo>
                  <a:cubicBezTo>
                    <a:pt x="4286" y="11728"/>
                    <a:pt x="6260" y="12794"/>
                    <a:pt x="8226" y="12794"/>
                  </a:cubicBezTo>
                  <a:cubicBezTo>
                    <a:pt x="8816" y="12794"/>
                    <a:pt x="9405" y="12698"/>
                    <a:pt x="9975" y="12490"/>
                  </a:cubicBezTo>
                  <a:cubicBezTo>
                    <a:pt x="11309" y="11990"/>
                    <a:pt x="12477" y="10856"/>
                    <a:pt x="13911" y="10822"/>
                  </a:cubicBezTo>
                  <a:cubicBezTo>
                    <a:pt x="13944" y="10821"/>
                    <a:pt x="13976" y="10821"/>
                    <a:pt x="14009" y="10821"/>
                  </a:cubicBezTo>
                  <a:cubicBezTo>
                    <a:pt x="15897" y="10821"/>
                    <a:pt x="17379" y="12690"/>
                    <a:pt x="19281" y="12690"/>
                  </a:cubicBezTo>
                  <a:cubicBezTo>
                    <a:pt x="19307" y="12691"/>
                    <a:pt x="19332" y="12691"/>
                    <a:pt x="19357" y="12691"/>
                  </a:cubicBezTo>
                  <a:cubicBezTo>
                    <a:pt x="20432" y="12691"/>
                    <a:pt x="21499" y="12002"/>
                    <a:pt x="22183" y="11089"/>
                  </a:cubicBezTo>
                  <a:cubicBezTo>
                    <a:pt x="22884" y="10188"/>
                    <a:pt x="23218" y="9054"/>
                    <a:pt x="23518" y="7920"/>
                  </a:cubicBezTo>
                  <a:cubicBezTo>
                    <a:pt x="23985" y="6019"/>
                    <a:pt x="24152" y="3750"/>
                    <a:pt x="22851" y="2249"/>
                  </a:cubicBezTo>
                  <a:cubicBezTo>
                    <a:pt x="21817" y="1015"/>
                    <a:pt x="20149" y="582"/>
                    <a:pt x="18548" y="348"/>
                  </a:cubicBezTo>
                  <a:cubicBezTo>
                    <a:pt x="17027" y="114"/>
                    <a:pt x="15488" y="1"/>
                    <a:pt x="13946" y="1"/>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2"/>
            <p:cNvSpPr/>
            <p:nvPr/>
          </p:nvSpPr>
          <p:spPr>
            <a:xfrm>
              <a:off x="7121071" y="2472508"/>
              <a:ext cx="328102" cy="353572"/>
            </a:xfrm>
            <a:custGeom>
              <a:avLst/>
              <a:gdLst/>
              <a:ahLst/>
              <a:cxnLst/>
              <a:rect l="l" t="t" r="r" b="b"/>
              <a:pathLst>
                <a:path w="11877" h="12799" extrusionOk="0">
                  <a:moveTo>
                    <a:pt x="6939" y="1"/>
                  </a:moveTo>
                  <a:cubicBezTo>
                    <a:pt x="5457" y="1"/>
                    <a:pt x="3976" y="109"/>
                    <a:pt x="2503" y="322"/>
                  </a:cubicBezTo>
                  <a:lnTo>
                    <a:pt x="1" y="12664"/>
                  </a:lnTo>
                  <a:cubicBezTo>
                    <a:pt x="426" y="12749"/>
                    <a:pt x="851" y="12798"/>
                    <a:pt x="1274" y="12798"/>
                  </a:cubicBezTo>
                  <a:cubicBezTo>
                    <a:pt x="1846" y="12798"/>
                    <a:pt x="2413" y="12708"/>
                    <a:pt x="2970" y="12497"/>
                  </a:cubicBezTo>
                  <a:cubicBezTo>
                    <a:pt x="4304" y="11997"/>
                    <a:pt x="5472" y="10863"/>
                    <a:pt x="6906" y="10830"/>
                  </a:cubicBezTo>
                  <a:cubicBezTo>
                    <a:pt x="7473" y="10830"/>
                    <a:pt x="8007" y="10963"/>
                    <a:pt x="8507" y="11196"/>
                  </a:cubicBezTo>
                  <a:lnTo>
                    <a:pt x="11876" y="389"/>
                  </a:lnTo>
                  <a:cubicBezTo>
                    <a:pt x="11776" y="389"/>
                    <a:pt x="11643" y="355"/>
                    <a:pt x="11543" y="355"/>
                  </a:cubicBezTo>
                  <a:cubicBezTo>
                    <a:pt x="10014" y="118"/>
                    <a:pt x="8476" y="1"/>
                    <a:pt x="6939"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2"/>
            <p:cNvSpPr/>
            <p:nvPr/>
          </p:nvSpPr>
          <p:spPr>
            <a:xfrm>
              <a:off x="7129386" y="2276423"/>
              <a:ext cx="228542" cy="357965"/>
            </a:xfrm>
            <a:custGeom>
              <a:avLst/>
              <a:gdLst/>
              <a:ahLst/>
              <a:cxnLst/>
              <a:rect l="l" t="t" r="r" b="b"/>
              <a:pathLst>
                <a:path w="8273" h="12958" extrusionOk="0">
                  <a:moveTo>
                    <a:pt x="2153" y="0"/>
                  </a:moveTo>
                  <a:cubicBezTo>
                    <a:pt x="1608" y="0"/>
                    <a:pt x="1191" y="267"/>
                    <a:pt x="1535" y="782"/>
                  </a:cubicBezTo>
                  <a:cubicBezTo>
                    <a:pt x="67" y="3184"/>
                    <a:pt x="0" y="6386"/>
                    <a:pt x="1368" y="8821"/>
                  </a:cubicBezTo>
                  <a:cubicBezTo>
                    <a:pt x="2735" y="11289"/>
                    <a:pt x="5504" y="12924"/>
                    <a:pt x="8273" y="12957"/>
                  </a:cubicBezTo>
                  <a:cubicBezTo>
                    <a:pt x="6004" y="11289"/>
                    <a:pt x="4537" y="8487"/>
                    <a:pt x="4470" y="5619"/>
                  </a:cubicBezTo>
                  <a:cubicBezTo>
                    <a:pt x="4403" y="4651"/>
                    <a:pt x="4537" y="3651"/>
                    <a:pt x="4470" y="2683"/>
                  </a:cubicBezTo>
                  <a:cubicBezTo>
                    <a:pt x="4337" y="1749"/>
                    <a:pt x="3903" y="749"/>
                    <a:pt x="3069" y="248"/>
                  </a:cubicBezTo>
                  <a:cubicBezTo>
                    <a:pt x="2796" y="82"/>
                    <a:pt x="2454" y="0"/>
                    <a:pt x="2153"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2"/>
            <p:cNvSpPr/>
            <p:nvPr/>
          </p:nvSpPr>
          <p:spPr>
            <a:xfrm>
              <a:off x="7221517" y="2306176"/>
              <a:ext cx="300449" cy="320837"/>
            </a:xfrm>
            <a:custGeom>
              <a:avLst/>
              <a:gdLst/>
              <a:ahLst/>
              <a:cxnLst/>
              <a:rect l="l" t="t" r="r" b="b"/>
              <a:pathLst>
                <a:path w="10876" h="11614" extrusionOk="0">
                  <a:moveTo>
                    <a:pt x="227" y="1"/>
                  </a:moveTo>
                  <a:cubicBezTo>
                    <a:pt x="108" y="1"/>
                    <a:pt x="29" y="44"/>
                    <a:pt x="1" y="139"/>
                  </a:cubicBezTo>
                  <a:cubicBezTo>
                    <a:pt x="635" y="2874"/>
                    <a:pt x="1335" y="5676"/>
                    <a:pt x="3070" y="7944"/>
                  </a:cubicBezTo>
                  <a:cubicBezTo>
                    <a:pt x="4654" y="10006"/>
                    <a:pt x="7229" y="11614"/>
                    <a:pt x="9931" y="11614"/>
                  </a:cubicBezTo>
                  <a:cubicBezTo>
                    <a:pt x="10244" y="11614"/>
                    <a:pt x="10560" y="11592"/>
                    <a:pt x="10875" y="11547"/>
                  </a:cubicBezTo>
                  <a:cubicBezTo>
                    <a:pt x="8874" y="10913"/>
                    <a:pt x="7440" y="9245"/>
                    <a:pt x="6439" y="7544"/>
                  </a:cubicBezTo>
                  <a:cubicBezTo>
                    <a:pt x="5438" y="5843"/>
                    <a:pt x="4738" y="3941"/>
                    <a:pt x="3503" y="2374"/>
                  </a:cubicBezTo>
                  <a:cubicBezTo>
                    <a:pt x="2419" y="1094"/>
                    <a:pt x="824" y="1"/>
                    <a:pt x="227"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2"/>
            <p:cNvSpPr/>
            <p:nvPr/>
          </p:nvSpPr>
          <p:spPr>
            <a:xfrm>
              <a:off x="7279585" y="3807444"/>
              <a:ext cx="692973" cy="804468"/>
            </a:xfrm>
            <a:custGeom>
              <a:avLst/>
              <a:gdLst/>
              <a:ahLst/>
              <a:cxnLst/>
              <a:rect l="l" t="t" r="r" b="b"/>
              <a:pathLst>
                <a:path w="25085" h="29121" extrusionOk="0">
                  <a:moveTo>
                    <a:pt x="12576" y="0"/>
                  </a:moveTo>
                  <a:lnTo>
                    <a:pt x="12576" y="33"/>
                  </a:lnTo>
                  <a:lnTo>
                    <a:pt x="12576" y="9840"/>
                  </a:lnTo>
                  <a:lnTo>
                    <a:pt x="0" y="23217"/>
                  </a:lnTo>
                  <a:lnTo>
                    <a:pt x="7005" y="29121"/>
                  </a:lnTo>
                  <a:lnTo>
                    <a:pt x="21082" y="16612"/>
                  </a:lnTo>
                  <a:cubicBezTo>
                    <a:pt x="23617" y="14344"/>
                    <a:pt x="25085" y="11075"/>
                    <a:pt x="25085" y="7672"/>
                  </a:cubicBezTo>
                  <a:lnTo>
                    <a:pt x="25085"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7627002" y="3850733"/>
              <a:ext cx="345561" cy="169590"/>
            </a:xfrm>
            <a:custGeom>
              <a:avLst/>
              <a:gdLst/>
              <a:ahLst/>
              <a:cxnLst/>
              <a:rect l="l" t="t" r="r" b="b"/>
              <a:pathLst>
                <a:path w="12509" h="6139" extrusionOk="0">
                  <a:moveTo>
                    <a:pt x="0" y="1"/>
                  </a:moveTo>
                  <a:lnTo>
                    <a:pt x="0" y="6139"/>
                  </a:lnTo>
                  <a:lnTo>
                    <a:pt x="12509" y="5371"/>
                  </a:lnTo>
                  <a:lnTo>
                    <a:pt x="12509"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7510893" y="3321792"/>
              <a:ext cx="549213" cy="646922"/>
            </a:xfrm>
            <a:custGeom>
              <a:avLst/>
              <a:gdLst/>
              <a:ahLst/>
              <a:cxnLst/>
              <a:rect l="l" t="t" r="r" b="b"/>
              <a:pathLst>
                <a:path w="19881" h="23418" extrusionOk="0">
                  <a:moveTo>
                    <a:pt x="2168" y="1"/>
                  </a:moveTo>
                  <a:lnTo>
                    <a:pt x="0" y="23418"/>
                  </a:lnTo>
                  <a:lnTo>
                    <a:pt x="19881" y="22183"/>
                  </a:lnTo>
                  <a:lnTo>
                    <a:pt x="13176" y="4437"/>
                  </a:lnTo>
                  <a:cubicBezTo>
                    <a:pt x="11942" y="1735"/>
                    <a:pt x="9273" y="1"/>
                    <a:pt x="63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2"/>
            <p:cNvSpPr/>
            <p:nvPr/>
          </p:nvSpPr>
          <p:spPr>
            <a:xfrm>
              <a:off x="7510893" y="3321792"/>
              <a:ext cx="313323" cy="646922"/>
            </a:xfrm>
            <a:custGeom>
              <a:avLst/>
              <a:gdLst/>
              <a:ahLst/>
              <a:cxnLst/>
              <a:rect l="l" t="t" r="r" b="b"/>
              <a:pathLst>
                <a:path w="11342" h="23418" extrusionOk="0">
                  <a:moveTo>
                    <a:pt x="2168" y="1"/>
                  </a:moveTo>
                  <a:lnTo>
                    <a:pt x="0" y="23418"/>
                  </a:lnTo>
                  <a:lnTo>
                    <a:pt x="0" y="23418"/>
                  </a:lnTo>
                  <a:lnTo>
                    <a:pt x="11341" y="22684"/>
                  </a:lnTo>
                  <a:lnTo>
                    <a:pt x="3402" y="1"/>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2"/>
            <p:cNvSpPr/>
            <p:nvPr/>
          </p:nvSpPr>
          <p:spPr>
            <a:xfrm>
              <a:off x="7140436" y="3733713"/>
              <a:ext cx="25829" cy="488410"/>
            </a:xfrm>
            <a:custGeom>
              <a:avLst/>
              <a:gdLst/>
              <a:ahLst/>
              <a:cxnLst/>
              <a:rect l="l" t="t" r="r" b="b"/>
              <a:pathLst>
                <a:path w="935" h="17680" extrusionOk="0">
                  <a:moveTo>
                    <a:pt x="434" y="0"/>
                  </a:moveTo>
                  <a:cubicBezTo>
                    <a:pt x="267" y="34"/>
                    <a:pt x="101" y="201"/>
                    <a:pt x="101" y="401"/>
                  </a:cubicBezTo>
                  <a:lnTo>
                    <a:pt x="0" y="17246"/>
                  </a:lnTo>
                  <a:cubicBezTo>
                    <a:pt x="0" y="17513"/>
                    <a:pt x="167" y="17680"/>
                    <a:pt x="434" y="17680"/>
                  </a:cubicBezTo>
                  <a:cubicBezTo>
                    <a:pt x="668" y="17680"/>
                    <a:pt x="834" y="17513"/>
                    <a:pt x="834" y="17246"/>
                  </a:cubicBezTo>
                  <a:lnTo>
                    <a:pt x="934" y="401"/>
                  </a:lnTo>
                  <a:cubicBezTo>
                    <a:pt x="934" y="267"/>
                    <a:pt x="901" y="201"/>
                    <a:pt x="801" y="101"/>
                  </a:cubicBezTo>
                  <a:lnTo>
                    <a:pt x="501" y="401"/>
                  </a:lnTo>
                  <a:lnTo>
                    <a:pt x="434" y="0"/>
                  </a:ln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2"/>
            <p:cNvSpPr/>
            <p:nvPr/>
          </p:nvSpPr>
          <p:spPr>
            <a:xfrm>
              <a:off x="6736829" y="2652182"/>
              <a:ext cx="223017" cy="236553"/>
            </a:xfrm>
            <a:custGeom>
              <a:avLst/>
              <a:gdLst/>
              <a:ahLst/>
              <a:cxnLst/>
              <a:rect l="l" t="t" r="r" b="b"/>
              <a:pathLst>
                <a:path w="8073" h="8563" extrusionOk="0">
                  <a:moveTo>
                    <a:pt x="3830" y="0"/>
                  </a:moveTo>
                  <a:cubicBezTo>
                    <a:pt x="2380" y="0"/>
                    <a:pt x="1150" y="1024"/>
                    <a:pt x="701" y="2157"/>
                  </a:cubicBezTo>
                  <a:cubicBezTo>
                    <a:pt x="0" y="3859"/>
                    <a:pt x="600" y="5960"/>
                    <a:pt x="2035" y="7294"/>
                  </a:cubicBezTo>
                  <a:cubicBezTo>
                    <a:pt x="3308" y="8507"/>
                    <a:pt x="5078" y="8562"/>
                    <a:pt x="6968" y="8562"/>
                  </a:cubicBezTo>
                  <a:cubicBezTo>
                    <a:pt x="7157" y="8562"/>
                    <a:pt x="7348" y="8562"/>
                    <a:pt x="7539" y="8562"/>
                  </a:cubicBezTo>
                  <a:cubicBezTo>
                    <a:pt x="7672" y="5293"/>
                    <a:pt x="8072" y="4159"/>
                    <a:pt x="6371" y="1123"/>
                  </a:cubicBezTo>
                  <a:cubicBezTo>
                    <a:pt x="5521" y="321"/>
                    <a:pt x="4641" y="0"/>
                    <a:pt x="3830"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2"/>
            <p:cNvSpPr/>
            <p:nvPr/>
          </p:nvSpPr>
          <p:spPr>
            <a:xfrm>
              <a:off x="7273121" y="4055326"/>
              <a:ext cx="389816" cy="408242"/>
            </a:xfrm>
            <a:custGeom>
              <a:avLst/>
              <a:gdLst/>
              <a:ahLst/>
              <a:cxnLst/>
              <a:rect l="l" t="t" r="r" b="b"/>
              <a:pathLst>
                <a:path w="14111" h="14778" extrusionOk="0">
                  <a:moveTo>
                    <a:pt x="13761" y="0"/>
                  </a:moveTo>
                  <a:cubicBezTo>
                    <a:pt x="13686" y="0"/>
                    <a:pt x="13611" y="34"/>
                    <a:pt x="13544" y="100"/>
                  </a:cubicBezTo>
                  <a:lnTo>
                    <a:pt x="134" y="14277"/>
                  </a:lnTo>
                  <a:cubicBezTo>
                    <a:pt x="1" y="14410"/>
                    <a:pt x="1" y="14577"/>
                    <a:pt x="134" y="14677"/>
                  </a:cubicBezTo>
                  <a:cubicBezTo>
                    <a:pt x="201" y="14744"/>
                    <a:pt x="268" y="14777"/>
                    <a:pt x="334" y="14777"/>
                  </a:cubicBezTo>
                  <a:cubicBezTo>
                    <a:pt x="435" y="14777"/>
                    <a:pt x="501" y="14744"/>
                    <a:pt x="535" y="14677"/>
                  </a:cubicBezTo>
                  <a:lnTo>
                    <a:pt x="13978" y="501"/>
                  </a:lnTo>
                  <a:cubicBezTo>
                    <a:pt x="14111" y="400"/>
                    <a:pt x="14111" y="234"/>
                    <a:pt x="13978" y="100"/>
                  </a:cubicBezTo>
                  <a:cubicBezTo>
                    <a:pt x="13911" y="34"/>
                    <a:pt x="13836" y="0"/>
                    <a:pt x="13761"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2"/>
            <p:cNvSpPr/>
            <p:nvPr/>
          </p:nvSpPr>
          <p:spPr>
            <a:xfrm>
              <a:off x="6785643" y="2694256"/>
              <a:ext cx="95886" cy="152076"/>
            </a:xfrm>
            <a:custGeom>
              <a:avLst/>
              <a:gdLst/>
              <a:ahLst/>
              <a:cxnLst/>
              <a:rect l="l" t="t" r="r" b="b"/>
              <a:pathLst>
                <a:path w="3471" h="5505" extrusionOk="0">
                  <a:moveTo>
                    <a:pt x="468" y="1"/>
                  </a:moveTo>
                  <a:cubicBezTo>
                    <a:pt x="301" y="1"/>
                    <a:pt x="168" y="101"/>
                    <a:pt x="134" y="267"/>
                  </a:cubicBezTo>
                  <a:cubicBezTo>
                    <a:pt x="134" y="301"/>
                    <a:pt x="1" y="1135"/>
                    <a:pt x="301" y="2169"/>
                  </a:cubicBezTo>
                  <a:cubicBezTo>
                    <a:pt x="601" y="3169"/>
                    <a:pt x="1269" y="4537"/>
                    <a:pt x="3003" y="5471"/>
                  </a:cubicBezTo>
                  <a:cubicBezTo>
                    <a:pt x="3070" y="5504"/>
                    <a:pt x="3103" y="5504"/>
                    <a:pt x="3137" y="5504"/>
                  </a:cubicBezTo>
                  <a:cubicBezTo>
                    <a:pt x="3237" y="5504"/>
                    <a:pt x="3337" y="5471"/>
                    <a:pt x="3403" y="5304"/>
                  </a:cubicBezTo>
                  <a:cubicBezTo>
                    <a:pt x="3470" y="5171"/>
                    <a:pt x="3403" y="5004"/>
                    <a:pt x="3270" y="4904"/>
                  </a:cubicBezTo>
                  <a:cubicBezTo>
                    <a:pt x="635" y="3503"/>
                    <a:pt x="635" y="34"/>
                    <a:pt x="468"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2"/>
            <p:cNvSpPr/>
            <p:nvPr/>
          </p:nvSpPr>
          <p:spPr>
            <a:xfrm>
              <a:off x="6559888" y="2283523"/>
              <a:ext cx="552003" cy="935079"/>
            </a:xfrm>
            <a:custGeom>
              <a:avLst/>
              <a:gdLst/>
              <a:ahLst/>
              <a:cxnLst/>
              <a:rect l="l" t="t" r="r" b="b"/>
              <a:pathLst>
                <a:path w="19982" h="33849" extrusionOk="0">
                  <a:moveTo>
                    <a:pt x="6839" y="16470"/>
                  </a:moveTo>
                  <a:cubicBezTo>
                    <a:pt x="6805" y="16570"/>
                    <a:pt x="6805" y="16670"/>
                    <a:pt x="6805" y="16803"/>
                  </a:cubicBezTo>
                  <a:cubicBezTo>
                    <a:pt x="5471" y="18705"/>
                    <a:pt x="4404" y="20806"/>
                    <a:pt x="3837" y="23074"/>
                  </a:cubicBezTo>
                  <a:cubicBezTo>
                    <a:pt x="3770" y="23408"/>
                    <a:pt x="3736" y="23708"/>
                    <a:pt x="3670" y="24042"/>
                  </a:cubicBezTo>
                  <a:cubicBezTo>
                    <a:pt x="3436" y="23375"/>
                    <a:pt x="3303" y="22674"/>
                    <a:pt x="3336" y="21974"/>
                  </a:cubicBezTo>
                  <a:cubicBezTo>
                    <a:pt x="3470" y="20139"/>
                    <a:pt x="4470" y="18404"/>
                    <a:pt x="5905" y="17204"/>
                  </a:cubicBezTo>
                  <a:cubicBezTo>
                    <a:pt x="6172" y="16970"/>
                    <a:pt x="6505" y="16703"/>
                    <a:pt x="6839" y="16470"/>
                  </a:cubicBezTo>
                  <a:close/>
                  <a:moveTo>
                    <a:pt x="18955" y="1"/>
                  </a:moveTo>
                  <a:cubicBezTo>
                    <a:pt x="15372" y="1"/>
                    <a:pt x="10577" y="1076"/>
                    <a:pt x="8273" y="3227"/>
                  </a:cubicBezTo>
                  <a:cubicBezTo>
                    <a:pt x="5905" y="5462"/>
                    <a:pt x="5805" y="9164"/>
                    <a:pt x="6739" y="12467"/>
                  </a:cubicBezTo>
                  <a:cubicBezTo>
                    <a:pt x="6005" y="13034"/>
                    <a:pt x="5738" y="14068"/>
                    <a:pt x="6172" y="14969"/>
                  </a:cubicBezTo>
                  <a:lnTo>
                    <a:pt x="6172" y="15002"/>
                  </a:lnTo>
                  <a:cubicBezTo>
                    <a:pt x="6305" y="15235"/>
                    <a:pt x="6505" y="15502"/>
                    <a:pt x="6739" y="15669"/>
                  </a:cubicBezTo>
                  <a:cubicBezTo>
                    <a:pt x="6172" y="15836"/>
                    <a:pt x="5671" y="16036"/>
                    <a:pt x="5137" y="16203"/>
                  </a:cubicBezTo>
                  <a:cubicBezTo>
                    <a:pt x="3269" y="16970"/>
                    <a:pt x="1368" y="18138"/>
                    <a:pt x="634" y="20006"/>
                  </a:cubicBezTo>
                  <a:cubicBezTo>
                    <a:pt x="0" y="21573"/>
                    <a:pt x="267" y="23475"/>
                    <a:pt x="1335" y="24809"/>
                  </a:cubicBezTo>
                  <a:cubicBezTo>
                    <a:pt x="1935" y="25510"/>
                    <a:pt x="2702" y="26043"/>
                    <a:pt x="3603" y="26343"/>
                  </a:cubicBezTo>
                  <a:cubicBezTo>
                    <a:pt x="3703" y="28211"/>
                    <a:pt x="4270" y="30013"/>
                    <a:pt x="5438" y="31480"/>
                  </a:cubicBezTo>
                  <a:cubicBezTo>
                    <a:pt x="6338" y="32581"/>
                    <a:pt x="7606" y="33415"/>
                    <a:pt x="9007" y="33849"/>
                  </a:cubicBezTo>
                  <a:cubicBezTo>
                    <a:pt x="9007" y="33182"/>
                    <a:pt x="9040" y="32481"/>
                    <a:pt x="9107" y="31814"/>
                  </a:cubicBezTo>
                  <a:cubicBezTo>
                    <a:pt x="8640" y="31214"/>
                    <a:pt x="8273" y="30546"/>
                    <a:pt x="8106" y="29879"/>
                  </a:cubicBezTo>
                  <a:cubicBezTo>
                    <a:pt x="7773" y="28745"/>
                    <a:pt x="7706" y="27644"/>
                    <a:pt x="7839" y="26477"/>
                  </a:cubicBezTo>
                  <a:lnTo>
                    <a:pt x="7839" y="26477"/>
                  </a:lnTo>
                  <a:cubicBezTo>
                    <a:pt x="8173" y="27644"/>
                    <a:pt x="8707" y="28712"/>
                    <a:pt x="9441" y="29713"/>
                  </a:cubicBezTo>
                  <a:cubicBezTo>
                    <a:pt x="10008" y="27111"/>
                    <a:pt x="11142" y="24576"/>
                    <a:pt x="13043" y="22174"/>
                  </a:cubicBezTo>
                  <a:cubicBezTo>
                    <a:pt x="18680" y="15202"/>
                    <a:pt x="19981" y="6796"/>
                    <a:pt x="19848" y="25"/>
                  </a:cubicBezTo>
                  <a:cubicBezTo>
                    <a:pt x="19561" y="9"/>
                    <a:pt x="19263" y="1"/>
                    <a:pt x="18955"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2"/>
            <p:cNvSpPr/>
            <p:nvPr/>
          </p:nvSpPr>
          <p:spPr>
            <a:xfrm>
              <a:off x="6148906" y="3343920"/>
              <a:ext cx="911376" cy="1251413"/>
            </a:xfrm>
            <a:custGeom>
              <a:avLst/>
              <a:gdLst/>
              <a:ahLst/>
              <a:cxnLst/>
              <a:rect l="l" t="t" r="r" b="b"/>
              <a:pathLst>
                <a:path w="32991" h="45300" extrusionOk="0">
                  <a:moveTo>
                    <a:pt x="24318" y="0"/>
                  </a:moveTo>
                  <a:cubicBezTo>
                    <a:pt x="23384" y="467"/>
                    <a:pt x="22516" y="1101"/>
                    <a:pt x="21849" y="1868"/>
                  </a:cubicBezTo>
                  <a:lnTo>
                    <a:pt x="9707" y="16846"/>
                  </a:lnTo>
                  <a:lnTo>
                    <a:pt x="13710" y="18981"/>
                  </a:lnTo>
                  <a:lnTo>
                    <a:pt x="0" y="37961"/>
                  </a:lnTo>
                  <a:lnTo>
                    <a:pt x="10141" y="45299"/>
                  </a:lnTo>
                  <a:lnTo>
                    <a:pt x="23183" y="27187"/>
                  </a:lnTo>
                  <a:lnTo>
                    <a:pt x="24818" y="24952"/>
                  </a:lnTo>
                  <a:lnTo>
                    <a:pt x="24951" y="25018"/>
                  </a:lnTo>
                  <a:cubicBezTo>
                    <a:pt x="25618" y="27020"/>
                    <a:pt x="26386" y="29121"/>
                    <a:pt x="27186" y="30856"/>
                  </a:cubicBezTo>
                  <a:lnTo>
                    <a:pt x="32957" y="17513"/>
                  </a:lnTo>
                  <a:cubicBezTo>
                    <a:pt x="32990" y="17513"/>
                    <a:pt x="26152" y="9507"/>
                    <a:pt x="24318" y="0"/>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2"/>
            <p:cNvSpPr/>
            <p:nvPr/>
          </p:nvSpPr>
          <p:spPr>
            <a:xfrm>
              <a:off x="6205096" y="4708664"/>
              <a:ext cx="810959" cy="130887"/>
            </a:xfrm>
            <a:custGeom>
              <a:avLst/>
              <a:gdLst/>
              <a:ahLst/>
              <a:cxnLst/>
              <a:rect l="l" t="t" r="r" b="b"/>
              <a:pathLst>
                <a:path w="29356" h="4738" extrusionOk="0">
                  <a:moveTo>
                    <a:pt x="1" y="0"/>
                  </a:moveTo>
                  <a:lnTo>
                    <a:pt x="1" y="4737"/>
                  </a:lnTo>
                  <a:lnTo>
                    <a:pt x="27020" y="4737"/>
                  </a:lnTo>
                  <a:cubicBezTo>
                    <a:pt x="28321" y="4737"/>
                    <a:pt x="29355" y="3670"/>
                    <a:pt x="29355" y="2335"/>
                  </a:cubicBezTo>
                  <a:cubicBezTo>
                    <a:pt x="29355" y="1068"/>
                    <a:pt x="28321" y="0"/>
                    <a:pt x="270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2"/>
            <p:cNvSpPr/>
            <p:nvPr/>
          </p:nvSpPr>
          <p:spPr>
            <a:xfrm>
              <a:off x="5432883" y="4016623"/>
              <a:ext cx="1156493" cy="822921"/>
            </a:xfrm>
            <a:custGeom>
              <a:avLst/>
              <a:gdLst/>
              <a:ahLst/>
              <a:cxnLst/>
              <a:rect l="l" t="t" r="r" b="b"/>
              <a:pathLst>
                <a:path w="41864" h="29789" extrusionOk="0">
                  <a:moveTo>
                    <a:pt x="3703" y="0"/>
                  </a:moveTo>
                  <a:cubicBezTo>
                    <a:pt x="1568" y="0"/>
                    <a:pt x="1" y="2002"/>
                    <a:pt x="434" y="4103"/>
                  </a:cubicBezTo>
                  <a:lnTo>
                    <a:pt x="5671" y="27186"/>
                  </a:lnTo>
                  <a:cubicBezTo>
                    <a:pt x="6005" y="28687"/>
                    <a:pt x="7373" y="29788"/>
                    <a:pt x="8907" y="29788"/>
                  </a:cubicBezTo>
                  <a:lnTo>
                    <a:pt x="38095" y="29788"/>
                  </a:lnTo>
                  <a:cubicBezTo>
                    <a:pt x="40263" y="29788"/>
                    <a:pt x="41864" y="27820"/>
                    <a:pt x="41364" y="25685"/>
                  </a:cubicBezTo>
                  <a:lnTo>
                    <a:pt x="36126" y="2602"/>
                  </a:lnTo>
                  <a:cubicBezTo>
                    <a:pt x="35793" y="1101"/>
                    <a:pt x="34425" y="0"/>
                    <a:pt x="328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2"/>
            <p:cNvSpPr/>
            <p:nvPr/>
          </p:nvSpPr>
          <p:spPr>
            <a:xfrm>
              <a:off x="6342421" y="4017535"/>
              <a:ext cx="339125" cy="822921"/>
            </a:xfrm>
            <a:custGeom>
              <a:avLst/>
              <a:gdLst/>
              <a:ahLst/>
              <a:cxnLst/>
              <a:rect l="l" t="t" r="r" b="b"/>
              <a:pathLst>
                <a:path w="12276" h="29789" extrusionOk="0">
                  <a:moveTo>
                    <a:pt x="0" y="1"/>
                  </a:moveTo>
                  <a:cubicBezTo>
                    <a:pt x="1535" y="1"/>
                    <a:pt x="2936" y="1101"/>
                    <a:pt x="3269" y="2602"/>
                  </a:cubicBezTo>
                  <a:lnTo>
                    <a:pt x="8473" y="25686"/>
                  </a:lnTo>
                  <a:cubicBezTo>
                    <a:pt x="8940" y="27787"/>
                    <a:pt x="7339" y="29788"/>
                    <a:pt x="5204" y="29788"/>
                  </a:cubicBezTo>
                  <a:lnTo>
                    <a:pt x="8540" y="29788"/>
                  </a:lnTo>
                  <a:cubicBezTo>
                    <a:pt x="10674" y="29755"/>
                    <a:pt x="12276" y="27787"/>
                    <a:pt x="11809" y="25686"/>
                  </a:cubicBezTo>
                  <a:lnTo>
                    <a:pt x="6605" y="2602"/>
                  </a:lnTo>
                  <a:cubicBezTo>
                    <a:pt x="6271" y="1068"/>
                    <a:pt x="4870" y="1"/>
                    <a:pt x="33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2"/>
            <p:cNvSpPr/>
            <p:nvPr/>
          </p:nvSpPr>
          <p:spPr>
            <a:xfrm>
              <a:off x="5429209" y="4017535"/>
              <a:ext cx="1133454" cy="822921"/>
            </a:xfrm>
            <a:custGeom>
              <a:avLst/>
              <a:gdLst/>
              <a:ahLst/>
              <a:cxnLst/>
              <a:rect l="l" t="t" r="r" b="b"/>
              <a:pathLst>
                <a:path w="41030" h="29789" extrusionOk="0">
                  <a:moveTo>
                    <a:pt x="3836" y="1"/>
                  </a:moveTo>
                  <a:cubicBezTo>
                    <a:pt x="1701" y="1"/>
                    <a:pt x="134" y="2002"/>
                    <a:pt x="567" y="4103"/>
                  </a:cubicBezTo>
                  <a:lnTo>
                    <a:pt x="5804" y="27187"/>
                  </a:lnTo>
                  <a:cubicBezTo>
                    <a:pt x="6138" y="28754"/>
                    <a:pt x="7506" y="29788"/>
                    <a:pt x="9040" y="29788"/>
                  </a:cubicBezTo>
                  <a:lnTo>
                    <a:pt x="38228" y="29788"/>
                  </a:lnTo>
                  <a:cubicBezTo>
                    <a:pt x="39395" y="29755"/>
                    <a:pt x="40396" y="29155"/>
                    <a:pt x="41030" y="28287"/>
                  </a:cubicBezTo>
                  <a:cubicBezTo>
                    <a:pt x="0" y="28287"/>
                    <a:pt x="10141" y="2135"/>
                    <a:pt x="11742"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2"/>
            <p:cNvSpPr/>
            <p:nvPr/>
          </p:nvSpPr>
          <p:spPr>
            <a:xfrm>
              <a:off x="5803339" y="4273704"/>
              <a:ext cx="317936" cy="304124"/>
            </a:xfrm>
            <a:custGeom>
              <a:avLst/>
              <a:gdLst/>
              <a:ahLst/>
              <a:cxnLst/>
              <a:rect l="l" t="t" r="r" b="b"/>
              <a:pathLst>
                <a:path w="11509" h="11009" extrusionOk="0">
                  <a:moveTo>
                    <a:pt x="10341" y="1"/>
                  </a:moveTo>
                  <a:cubicBezTo>
                    <a:pt x="9007" y="1"/>
                    <a:pt x="7706" y="568"/>
                    <a:pt x="6672" y="1569"/>
                  </a:cubicBezTo>
                  <a:cubicBezTo>
                    <a:pt x="6138" y="1368"/>
                    <a:pt x="5504" y="1235"/>
                    <a:pt x="4870" y="1235"/>
                  </a:cubicBezTo>
                  <a:cubicBezTo>
                    <a:pt x="2168" y="1235"/>
                    <a:pt x="0" y="3437"/>
                    <a:pt x="0" y="6139"/>
                  </a:cubicBezTo>
                  <a:cubicBezTo>
                    <a:pt x="0" y="8840"/>
                    <a:pt x="2202" y="11009"/>
                    <a:pt x="4870" y="11009"/>
                  </a:cubicBezTo>
                  <a:cubicBezTo>
                    <a:pt x="7572" y="11009"/>
                    <a:pt x="9741" y="8807"/>
                    <a:pt x="9741" y="6139"/>
                  </a:cubicBezTo>
                  <a:cubicBezTo>
                    <a:pt x="9741" y="5672"/>
                    <a:pt x="9674" y="5238"/>
                    <a:pt x="9574" y="4838"/>
                  </a:cubicBezTo>
                  <a:cubicBezTo>
                    <a:pt x="9707" y="4704"/>
                    <a:pt x="9841" y="4637"/>
                    <a:pt x="9974" y="4504"/>
                  </a:cubicBezTo>
                  <a:cubicBezTo>
                    <a:pt x="11041" y="3403"/>
                    <a:pt x="11508" y="1735"/>
                    <a:pt x="11108" y="301"/>
                  </a:cubicBezTo>
                  <a:cubicBezTo>
                    <a:pt x="11041" y="134"/>
                    <a:pt x="10875" y="1"/>
                    <a:pt x="10708" y="1"/>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2"/>
            <p:cNvSpPr/>
            <p:nvPr/>
          </p:nvSpPr>
          <p:spPr>
            <a:xfrm>
              <a:off x="5929588" y="4260803"/>
              <a:ext cx="204591" cy="187104"/>
            </a:xfrm>
            <a:custGeom>
              <a:avLst/>
              <a:gdLst/>
              <a:ahLst/>
              <a:cxnLst/>
              <a:rect l="l" t="t" r="r" b="b"/>
              <a:pathLst>
                <a:path w="7406" h="6773" extrusionOk="0">
                  <a:moveTo>
                    <a:pt x="6138" y="835"/>
                  </a:moveTo>
                  <a:cubicBezTo>
                    <a:pt x="6538" y="2169"/>
                    <a:pt x="6105" y="3637"/>
                    <a:pt x="5137" y="4637"/>
                  </a:cubicBezTo>
                  <a:cubicBezTo>
                    <a:pt x="4303" y="5471"/>
                    <a:pt x="3069" y="5872"/>
                    <a:pt x="1601" y="5872"/>
                  </a:cubicBezTo>
                  <a:cubicBezTo>
                    <a:pt x="1401" y="5872"/>
                    <a:pt x="1168" y="5872"/>
                    <a:pt x="934" y="5838"/>
                  </a:cubicBezTo>
                  <a:cubicBezTo>
                    <a:pt x="801" y="3303"/>
                    <a:pt x="3202" y="835"/>
                    <a:pt x="5771" y="835"/>
                  </a:cubicBezTo>
                  <a:close/>
                  <a:moveTo>
                    <a:pt x="5771" y="1"/>
                  </a:moveTo>
                  <a:cubicBezTo>
                    <a:pt x="4270" y="1"/>
                    <a:pt x="2802" y="668"/>
                    <a:pt x="1668" y="1835"/>
                  </a:cubicBezTo>
                  <a:cubicBezTo>
                    <a:pt x="601" y="3003"/>
                    <a:pt x="0" y="4471"/>
                    <a:pt x="100" y="5938"/>
                  </a:cubicBezTo>
                  <a:cubicBezTo>
                    <a:pt x="134" y="6339"/>
                    <a:pt x="467" y="6672"/>
                    <a:pt x="901" y="6706"/>
                  </a:cubicBezTo>
                  <a:cubicBezTo>
                    <a:pt x="1134" y="6706"/>
                    <a:pt x="1401" y="6772"/>
                    <a:pt x="1635" y="6772"/>
                  </a:cubicBezTo>
                  <a:cubicBezTo>
                    <a:pt x="3336" y="6772"/>
                    <a:pt x="4770" y="6205"/>
                    <a:pt x="5771" y="5271"/>
                  </a:cubicBezTo>
                  <a:cubicBezTo>
                    <a:pt x="6938" y="4104"/>
                    <a:pt x="7405" y="2236"/>
                    <a:pt x="6972" y="668"/>
                  </a:cubicBezTo>
                  <a:cubicBezTo>
                    <a:pt x="6905" y="334"/>
                    <a:pt x="6605" y="101"/>
                    <a:pt x="6238" y="34"/>
                  </a:cubicBezTo>
                  <a:cubicBezTo>
                    <a:pt x="6071" y="1"/>
                    <a:pt x="5904" y="1"/>
                    <a:pt x="5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2"/>
            <p:cNvSpPr/>
            <p:nvPr/>
          </p:nvSpPr>
          <p:spPr>
            <a:xfrm>
              <a:off x="6872276" y="4448793"/>
              <a:ext cx="603606" cy="466476"/>
            </a:xfrm>
            <a:custGeom>
              <a:avLst/>
              <a:gdLst/>
              <a:ahLst/>
              <a:cxnLst/>
              <a:rect l="l" t="t" r="r" b="b"/>
              <a:pathLst>
                <a:path w="21850" h="16886" extrusionOk="0">
                  <a:moveTo>
                    <a:pt x="14778" y="1"/>
                  </a:moveTo>
                  <a:lnTo>
                    <a:pt x="3503" y="5905"/>
                  </a:lnTo>
                  <a:lnTo>
                    <a:pt x="468" y="12076"/>
                  </a:lnTo>
                  <a:cubicBezTo>
                    <a:pt x="1" y="13043"/>
                    <a:pt x="434" y="14211"/>
                    <a:pt x="1435" y="14678"/>
                  </a:cubicBezTo>
                  <a:cubicBezTo>
                    <a:pt x="1679" y="14773"/>
                    <a:pt x="1945" y="14824"/>
                    <a:pt x="2211" y="14824"/>
                  </a:cubicBezTo>
                  <a:cubicBezTo>
                    <a:pt x="2599" y="14824"/>
                    <a:pt x="2986" y="14715"/>
                    <a:pt x="3303" y="14478"/>
                  </a:cubicBezTo>
                  <a:lnTo>
                    <a:pt x="3803" y="14144"/>
                  </a:lnTo>
                  <a:lnTo>
                    <a:pt x="3803" y="14144"/>
                  </a:lnTo>
                  <a:cubicBezTo>
                    <a:pt x="3336" y="15045"/>
                    <a:pt x="3837" y="16146"/>
                    <a:pt x="4837" y="16379"/>
                  </a:cubicBezTo>
                  <a:lnTo>
                    <a:pt x="4937" y="16412"/>
                  </a:lnTo>
                  <a:cubicBezTo>
                    <a:pt x="5082" y="16457"/>
                    <a:pt x="5230" y="16479"/>
                    <a:pt x="5377" y="16479"/>
                  </a:cubicBezTo>
                  <a:cubicBezTo>
                    <a:pt x="5671" y="16479"/>
                    <a:pt x="5960" y="16390"/>
                    <a:pt x="6205" y="16212"/>
                  </a:cubicBezTo>
                  <a:lnTo>
                    <a:pt x="7206" y="15578"/>
                  </a:lnTo>
                  <a:lnTo>
                    <a:pt x="7206" y="15578"/>
                  </a:lnTo>
                  <a:cubicBezTo>
                    <a:pt x="7006" y="16146"/>
                    <a:pt x="7339" y="16713"/>
                    <a:pt x="7940" y="16846"/>
                  </a:cubicBezTo>
                  <a:cubicBezTo>
                    <a:pt x="8095" y="16873"/>
                    <a:pt x="8251" y="16886"/>
                    <a:pt x="8406" y="16886"/>
                  </a:cubicBezTo>
                  <a:cubicBezTo>
                    <a:pt x="9408" y="16886"/>
                    <a:pt x="10350" y="16337"/>
                    <a:pt x="10842" y="15412"/>
                  </a:cubicBezTo>
                  <a:lnTo>
                    <a:pt x="13177" y="11175"/>
                  </a:lnTo>
                  <a:lnTo>
                    <a:pt x="16079" y="9674"/>
                  </a:lnTo>
                  <a:lnTo>
                    <a:pt x="14678" y="14011"/>
                  </a:lnTo>
                  <a:cubicBezTo>
                    <a:pt x="14077" y="14811"/>
                    <a:pt x="14377" y="15912"/>
                    <a:pt x="15211" y="16412"/>
                  </a:cubicBezTo>
                  <a:cubicBezTo>
                    <a:pt x="15481" y="16565"/>
                    <a:pt x="15776" y="16639"/>
                    <a:pt x="16064" y="16639"/>
                  </a:cubicBezTo>
                  <a:cubicBezTo>
                    <a:pt x="16593" y="16639"/>
                    <a:pt x="17099" y="16388"/>
                    <a:pt x="17380" y="15912"/>
                  </a:cubicBezTo>
                  <a:lnTo>
                    <a:pt x="19948" y="12276"/>
                  </a:lnTo>
                  <a:lnTo>
                    <a:pt x="21849" y="5938"/>
                  </a:lnTo>
                  <a:lnTo>
                    <a:pt x="14778"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p:nvPr/>
          </p:nvSpPr>
          <p:spPr>
            <a:xfrm>
              <a:off x="6968109" y="4593715"/>
              <a:ext cx="204591" cy="253183"/>
            </a:xfrm>
            <a:custGeom>
              <a:avLst/>
              <a:gdLst/>
              <a:ahLst/>
              <a:cxnLst/>
              <a:rect l="l" t="t" r="r" b="b"/>
              <a:pathLst>
                <a:path w="7406" h="9165" extrusionOk="0">
                  <a:moveTo>
                    <a:pt x="7114" y="0"/>
                  </a:moveTo>
                  <a:cubicBezTo>
                    <a:pt x="7062" y="0"/>
                    <a:pt x="7012" y="19"/>
                    <a:pt x="6972" y="58"/>
                  </a:cubicBezTo>
                  <a:lnTo>
                    <a:pt x="3903" y="2160"/>
                  </a:lnTo>
                  <a:cubicBezTo>
                    <a:pt x="3870" y="2160"/>
                    <a:pt x="3870" y="2227"/>
                    <a:pt x="3837" y="2260"/>
                  </a:cubicBezTo>
                  <a:lnTo>
                    <a:pt x="67" y="8765"/>
                  </a:lnTo>
                  <a:cubicBezTo>
                    <a:pt x="1" y="8898"/>
                    <a:pt x="34" y="9065"/>
                    <a:pt x="167" y="9132"/>
                  </a:cubicBezTo>
                  <a:cubicBezTo>
                    <a:pt x="201" y="9165"/>
                    <a:pt x="234" y="9165"/>
                    <a:pt x="301" y="9165"/>
                  </a:cubicBezTo>
                  <a:cubicBezTo>
                    <a:pt x="401" y="9165"/>
                    <a:pt x="501" y="9132"/>
                    <a:pt x="534" y="9065"/>
                  </a:cubicBezTo>
                  <a:lnTo>
                    <a:pt x="4237" y="2594"/>
                  </a:lnTo>
                  <a:lnTo>
                    <a:pt x="7239" y="492"/>
                  </a:lnTo>
                  <a:cubicBezTo>
                    <a:pt x="7373" y="425"/>
                    <a:pt x="7406" y="259"/>
                    <a:pt x="7339" y="125"/>
                  </a:cubicBezTo>
                  <a:cubicBezTo>
                    <a:pt x="7279" y="44"/>
                    <a:pt x="7194" y="0"/>
                    <a:pt x="7114"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2"/>
            <p:cNvSpPr/>
            <p:nvPr/>
          </p:nvSpPr>
          <p:spPr>
            <a:xfrm>
              <a:off x="7061179" y="4656756"/>
              <a:ext cx="181579" cy="230696"/>
            </a:xfrm>
            <a:custGeom>
              <a:avLst/>
              <a:gdLst/>
              <a:ahLst/>
              <a:cxnLst/>
              <a:rect l="l" t="t" r="r" b="b"/>
              <a:pathLst>
                <a:path w="6573" h="8351" extrusionOk="0">
                  <a:moveTo>
                    <a:pt x="6250" y="1"/>
                  </a:moveTo>
                  <a:cubicBezTo>
                    <a:pt x="6188" y="1"/>
                    <a:pt x="6127" y="17"/>
                    <a:pt x="6072" y="45"/>
                  </a:cubicBezTo>
                  <a:lnTo>
                    <a:pt x="2703" y="2980"/>
                  </a:lnTo>
                  <a:cubicBezTo>
                    <a:pt x="2669" y="3014"/>
                    <a:pt x="2636" y="3014"/>
                    <a:pt x="2636" y="3047"/>
                  </a:cubicBezTo>
                  <a:lnTo>
                    <a:pt x="101" y="7950"/>
                  </a:lnTo>
                  <a:cubicBezTo>
                    <a:pt x="1" y="8050"/>
                    <a:pt x="101" y="8217"/>
                    <a:pt x="201" y="8317"/>
                  </a:cubicBezTo>
                  <a:cubicBezTo>
                    <a:pt x="268" y="8351"/>
                    <a:pt x="301" y="8351"/>
                    <a:pt x="334" y="8351"/>
                  </a:cubicBezTo>
                  <a:cubicBezTo>
                    <a:pt x="468" y="8351"/>
                    <a:pt x="534" y="8284"/>
                    <a:pt x="635" y="8217"/>
                  </a:cubicBezTo>
                  <a:lnTo>
                    <a:pt x="3136" y="3380"/>
                  </a:lnTo>
                  <a:lnTo>
                    <a:pt x="6472" y="512"/>
                  </a:lnTo>
                  <a:cubicBezTo>
                    <a:pt x="6572" y="378"/>
                    <a:pt x="6572" y="212"/>
                    <a:pt x="6505" y="111"/>
                  </a:cubicBezTo>
                  <a:cubicBezTo>
                    <a:pt x="6427" y="33"/>
                    <a:pt x="6338" y="1"/>
                    <a:pt x="6250"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8">
          <a:extLst>
            <a:ext uri="{FF2B5EF4-FFF2-40B4-BE49-F238E27FC236}">
              <a16:creationId xmlns:a16="http://schemas.microsoft.com/office/drawing/2014/main" id="{E535BFBB-6595-35D6-6697-58AFFF613C65}"/>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FAD9B69-2EED-A1AE-D018-F52CD5045353}"/>
              </a:ext>
            </a:extLst>
          </p:cNvPr>
          <p:cNvGraphicFramePr>
            <a:graphicFrameLocks noGrp="1"/>
          </p:cNvGraphicFramePr>
          <p:nvPr>
            <p:extLst>
              <p:ext uri="{D42A27DB-BD31-4B8C-83A1-F6EECF244321}">
                <p14:modId xmlns:p14="http://schemas.microsoft.com/office/powerpoint/2010/main" val="1405048576"/>
              </p:ext>
            </p:extLst>
          </p:nvPr>
        </p:nvGraphicFramePr>
        <p:xfrm>
          <a:off x="394855" y="529936"/>
          <a:ext cx="8603672" cy="4484733"/>
        </p:xfrm>
        <a:graphic>
          <a:graphicData uri="http://schemas.openxmlformats.org/drawingml/2006/table">
            <a:tbl>
              <a:tblPr firstRow="1" firstCol="1" bandRow="1">
                <a:tableStyleId>{EFF97E18-1EE1-4FB4-AC37-43F7EC6D0D0A}</a:tableStyleId>
              </a:tblPr>
              <a:tblGrid>
                <a:gridCol w="1132903">
                  <a:extLst>
                    <a:ext uri="{9D8B030D-6E8A-4147-A177-3AD203B41FA5}">
                      <a16:colId xmlns:a16="http://schemas.microsoft.com/office/drawing/2014/main" val="1836220606"/>
                    </a:ext>
                  </a:extLst>
                </a:gridCol>
                <a:gridCol w="3727769">
                  <a:extLst>
                    <a:ext uri="{9D8B030D-6E8A-4147-A177-3AD203B41FA5}">
                      <a16:colId xmlns:a16="http://schemas.microsoft.com/office/drawing/2014/main" val="2779359770"/>
                    </a:ext>
                  </a:extLst>
                </a:gridCol>
                <a:gridCol w="3743000">
                  <a:extLst>
                    <a:ext uri="{9D8B030D-6E8A-4147-A177-3AD203B41FA5}">
                      <a16:colId xmlns:a16="http://schemas.microsoft.com/office/drawing/2014/main" val="2384084645"/>
                    </a:ext>
                  </a:extLst>
                </a:gridCol>
              </a:tblGrid>
              <a:tr h="181585">
                <a:tc>
                  <a:txBody>
                    <a:bodyPr/>
                    <a:lstStyle/>
                    <a:p>
                      <a:pPr marL="0" marR="0">
                        <a:lnSpc>
                          <a:spcPct val="115000"/>
                        </a:lnSpc>
                        <a:spcAft>
                          <a:spcPts val="800"/>
                        </a:spcAft>
                        <a:buNone/>
                      </a:pPr>
                      <a:r>
                        <a:rPr lang="en-US" sz="1000" kern="100">
                          <a:effectLst/>
                        </a:rPr>
                        <a:t>Name </a:t>
                      </a:r>
                      <a:endParaRPr lang="en-US" sz="1000" kern="10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tc>
                  <a:txBody>
                    <a:bodyPr/>
                    <a:lstStyle/>
                    <a:p>
                      <a:pPr marL="0" marR="0">
                        <a:lnSpc>
                          <a:spcPct val="115000"/>
                        </a:lnSpc>
                        <a:spcAft>
                          <a:spcPts val="800"/>
                        </a:spcAft>
                        <a:buNone/>
                      </a:pPr>
                      <a:r>
                        <a:rPr lang="en-US" sz="1000" kern="100" dirty="0">
                          <a:effectLst/>
                        </a:rPr>
                        <a:t>Gini Impurity. (cart)</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tc>
                  <a:txBody>
                    <a:bodyPr/>
                    <a:lstStyle/>
                    <a:p>
                      <a:pPr marL="0" marR="0">
                        <a:lnSpc>
                          <a:spcPct val="115000"/>
                        </a:lnSpc>
                        <a:spcAft>
                          <a:spcPts val="800"/>
                        </a:spcAft>
                        <a:buNone/>
                      </a:pPr>
                      <a:r>
                        <a:rPr lang="en-US" sz="1000" kern="100" dirty="0">
                          <a:effectLst/>
                        </a:rPr>
                        <a:t>Entropy</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extLst>
                  <a:ext uri="{0D108BD9-81ED-4DB2-BD59-A6C34878D82A}">
                    <a16:rowId xmlns:a16="http://schemas.microsoft.com/office/drawing/2014/main" val="1435031928"/>
                  </a:ext>
                </a:extLst>
              </a:tr>
              <a:tr h="295917">
                <a:tc>
                  <a:txBody>
                    <a:bodyPr/>
                    <a:lstStyle/>
                    <a:p>
                      <a:pPr marL="0" marR="0">
                        <a:lnSpc>
                          <a:spcPct val="115000"/>
                        </a:lnSpc>
                        <a:spcAft>
                          <a:spcPts val="800"/>
                        </a:spcAft>
                        <a:buNone/>
                      </a:pPr>
                      <a:r>
                        <a:rPr lang="en-US" sz="1000" kern="100">
                          <a:effectLst/>
                        </a:rPr>
                        <a:t>Def </a:t>
                      </a:r>
                      <a:endParaRPr lang="en-US" sz="1000" kern="10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tc>
                  <a:txBody>
                    <a:bodyPr/>
                    <a:lstStyle/>
                    <a:p>
                      <a:pPr marL="0" marR="0">
                        <a:lnSpc>
                          <a:spcPct val="115000"/>
                        </a:lnSpc>
                        <a:spcAft>
                          <a:spcPts val="800"/>
                        </a:spcAft>
                        <a:buNone/>
                      </a:pPr>
                      <a:r>
                        <a:rPr lang="en-US" sz="1000" kern="100">
                          <a:effectLst/>
                        </a:rPr>
                        <a:t>measure the same thing: how "messy" or "impure" a set of data is.</a:t>
                      </a:r>
                      <a:endParaRPr lang="en-US" sz="1000" kern="10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tc>
                  <a:txBody>
                    <a:bodyPr/>
                    <a:lstStyle/>
                    <a:p>
                      <a:pPr marL="0" marR="0">
                        <a:lnSpc>
                          <a:spcPct val="115000"/>
                        </a:lnSpc>
                        <a:spcAft>
                          <a:spcPts val="800"/>
                        </a:spcAft>
                        <a:buNone/>
                      </a:pPr>
                      <a:r>
                        <a:rPr lang="en-US" sz="1000" kern="100">
                          <a:effectLst/>
                        </a:rPr>
                        <a:t>measure the same thing: how "messy" or "impure" a set of data is.</a:t>
                      </a:r>
                      <a:endParaRPr lang="en-US" sz="1000" kern="10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extLst>
                  <a:ext uri="{0D108BD9-81ED-4DB2-BD59-A6C34878D82A}">
                    <a16:rowId xmlns:a16="http://schemas.microsoft.com/office/drawing/2014/main" val="2149311044"/>
                  </a:ext>
                </a:extLst>
              </a:tr>
              <a:tr h="143028">
                <a:tc>
                  <a:txBody>
                    <a:bodyPr/>
                    <a:lstStyle/>
                    <a:p>
                      <a:pPr marL="0" marR="0">
                        <a:lnSpc>
                          <a:spcPct val="115000"/>
                        </a:lnSpc>
                        <a:spcAft>
                          <a:spcPts val="800"/>
                        </a:spcAft>
                        <a:buNone/>
                      </a:pPr>
                      <a:r>
                        <a:rPr lang="en-US" sz="1000" kern="100">
                          <a:effectLst/>
                        </a:rPr>
                        <a:t>Nickname </a:t>
                      </a:r>
                      <a:endParaRPr lang="en-US" sz="1000" kern="10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tc>
                  <a:txBody>
                    <a:bodyPr/>
                    <a:lstStyle/>
                    <a:p>
                      <a:pPr marL="0" marR="0">
                        <a:lnSpc>
                          <a:spcPct val="115000"/>
                        </a:lnSpc>
                        <a:spcAft>
                          <a:spcPts val="800"/>
                        </a:spcAft>
                        <a:buNone/>
                      </a:pPr>
                      <a:r>
                        <a:rPr lang="en-US" sz="1000" kern="100" dirty="0">
                          <a:effectLst/>
                        </a:rPr>
                        <a:t>"Misclassification" Metric</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tc>
                  <a:txBody>
                    <a:bodyPr/>
                    <a:lstStyle/>
                    <a:p>
                      <a:pPr marL="0" marR="0">
                        <a:lnSpc>
                          <a:spcPct val="115000"/>
                        </a:lnSpc>
                        <a:spcAft>
                          <a:spcPts val="800"/>
                        </a:spcAft>
                        <a:buNone/>
                      </a:pPr>
                      <a:r>
                        <a:rPr lang="en-US" sz="1000" kern="100">
                          <a:effectLst/>
                        </a:rPr>
                        <a:t>"Surprise" Metric</a:t>
                      </a:r>
                      <a:endParaRPr lang="en-US" sz="1000" kern="10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extLst>
                  <a:ext uri="{0D108BD9-81ED-4DB2-BD59-A6C34878D82A}">
                    <a16:rowId xmlns:a16="http://schemas.microsoft.com/office/drawing/2014/main" val="932324972"/>
                  </a:ext>
                </a:extLst>
              </a:tr>
              <a:tr h="1696287">
                <a:tc>
                  <a:txBody>
                    <a:bodyPr/>
                    <a:lstStyle/>
                    <a:p>
                      <a:pPr marL="0" marR="0">
                        <a:lnSpc>
                          <a:spcPct val="115000"/>
                        </a:lnSpc>
                        <a:spcAft>
                          <a:spcPts val="800"/>
                        </a:spcAft>
                        <a:buNone/>
                      </a:pPr>
                      <a:r>
                        <a:rPr lang="en-US" sz="1000" kern="100">
                          <a:effectLst/>
                        </a:rPr>
                        <a:t>Explanation </a:t>
                      </a:r>
                      <a:endParaRPr lang="en-US" sz="1000" kern="10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tc>
                  <a:txBody>
                    <a:bodyPr/>
                    <a:lstStyle/>
                    <a:p>
                      <a:pPr marL="0" marR="0">
                        <a:lnSpc>
                          <a:spcPct val="115000"/>
                        </a:lnSpc>
                        <a:spcAft>
                          <a:spcPts val="800"/>
                        </a:spcAft>
                        <a:buNone/>
                      </a:pPr>
                      <a:r>
                        <a:rPr lang="en-US" sz="1000" kern="100">
                          <a:effectLst/>
                        </a:rPr>
                        <a:t>measures the likelihood of incorrectly classifying a new, random item if you assigned it a label based on the distribution of classes in that node</a:t>
                      </a:r>
                      <a:endParaRPr lang="en-US" sz="1000" kern="10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tc>
                  <a:txBody>
                    <a:bodyPr/>
                    <a:lstStyle/>
                    <a:p>
                      <a:pPr marL="0" marR="0">
                        <a:lnSpc>
                          <a:spcPct val="115000"/>
                        </a:lnSpc>
                        <a:spcAft>
                          <a:spcPts val="800"/>
                        </a:spcAft>
                        <a:buNone/>
                      </a:pPr>
                      <a:r>
                        <a:rPr lang="en-US" sz="1000" kern="100" dirty="0">
                          <a:effectLst/>
                        </a:rPr>
                        <a:t>information theory and measures the amount of disorder, uncertainty</a:t>
                      </a:r>
                    </a:p>
                    <a:p>
                      <a:pPr marL="342900" marR="0" lvl="0" indent="-342900">
                        <a:lnSpc>
                          <a:spcPct val="115000"/>
                        </a:lnSpc>
                        <a:buFont typeface="+mj-lt"/>
                        <a:buAutoNum type="arabicPeriod"/>
                      </a:pPr>
                      <a:r>
                        <a:rPr lang="en-US" sz="1000" kern="100" dirty="0">
                          <a:effectLst/>
                        </a:rPr>
                        <a:t>Scale: 0 to 1.0 (for a two-class problem).</a:t>
                      </a:r>
                    </a:p>
                    <a:p>
                      <a:pPr marL="342900" marR="0" lvl="0" indent="-342900">
                        <a:lnSpc>
                          <a:spcPct val="115000"/>
                        </a:lnSpc>
                        <a:buFont typeface="+mj-lt"/>
                        <a:buAutoNum type="arabicPeriod"/>
                      </a:pPr>
                      <a:r>
                        <a:rPr lang="en-US" sz="1000" kern="100" dirty="0">
                          <a:effectLst/>
                        </a:rPr>
                        <a:t> 0 = Perfect Order: (All data is one class). There is zero surprise. You know exactly what you're going to get.</a:t>
                      </a:r>
                    </a:p>
                    <a:p>
                      <a:pPr marL="342900" marR="0" lvl="0" indent="-342900">
                        <a:lnSpc>
                          <a:spcPct val="115000"/>
                        </a:lnSpc>
                        <a:spcAft>
                          <a:spcPts val="800"/>
                        </a:spcAft>
                        <a:buFont typeface="+mj-lt"/>
                        <a:buAutoNum type="arabicPeriod"/>
                      </a:pPr>
                      <a:r>
                        <a:rPr lang="en-US" sz="1000" kern="100" dirty="0">
                          <a:effectLst/>
                        </a:rPr>
                        <a:t>1.0 = Maximum Disorder: (A 50/50 split). This is maximum uncertainty. You are maximally surprised by the outcome because it's a perfect coin flip.</a:t>
                      </a:r>
                    </a:p>
                    <a:p>
                      <a:pPr marL="0" marR="0">
                        <a:lnSpc>
                          <a:spcPct val="115000"/>
                        </a:lnSpc>
                        <a:spcAft>
                          <a:spcPts val="800"/>
                        </a:spcAft>
                        <a:buNone/>
                      </a:pPr>
                      <a:r>
                        <a:rPr lang="en-US" sz="1000" kern="100" dirty="0">
                          <a:effectLst/>
                        </a:rPr>
                        <a:t> </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extLst>
                  <a:ext uri="{0D108BD9-81ED-4DB2-BD59-A6C34878D82A}">
                    <a16:rowId xmlns:a16="http://schemas.microsoft.com/office/drawing/2014/main" val="2802274464"/>
                  </a:ext>
                </a:extLst>
              </a:tr>
              <a:tr h="1962180">
                <a:tc>
                  <a:txBody>
                    <a:bodyPr/>
                    <a:lstStyle/>
                    <a:p>
                      <a:pPr marL="0" marR="0">
                        <a:lnSpc>
                          <a:spcPct val="115000"/>
                        </a:lnSpc>
                        <a:spcAft>
                          <a:spcPts val="800"/>
                        </a:spcAft>
                        <a:buNone/>
                      </a:pPr>
                      <a:r>
                        <a:rPr lang="en-US" sz="1000" kern="100" dirty="0">
                          <a:effectLst/>
                        </a:rPr>
                        <a:t>Example</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tc>
                  <a:txBody>
                    <a:bodyPr/>
                    <a:lstStyle/>
                    <a:p>
                      <a:pPr marL="0" marR="0">
                        <a:lnSpc>
                          <a:spcPct val="115000"/>
                        </a:lnSpc>
                        <a:spcAft>
                          <a:spcPts val="800"/>
                        </a:spcAft>
                        <a:buNone/>
                      </a:pPr>
                      <a:r>
                        <a:rPr lang="en-US" sz="1000" kern="100">
                          <a:effectLst/>
                        </a:rPr>
                        <a:t>A Basket of Fruit 🧺 Imagine you have a basket of 10 fruits.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000" kern="100">
                          <a:effectLst/>
                        </a:rPr>
                        <a:t>Case 1 (Pure): 10 apples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100">
                          <a:effectLst/>
                        </a:rPr>
                        <a:t>The Gini Impurity is 0. If you randomly pick a fruit, you know it's an apple.</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000" kern="100">
                          <a:effectLst/>
                        </a:rPr>
                        <a:t>Case 2 (Impure): 5 apples 🍎 and 5 oranges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100">
                          <a:effectLst/>
                        </a:rPr>
                        <a:t>The Gini Impurity is 0.5. This is maximum chaos. If you randomly pick a fruit, you have a 50% chance of guessing wrong.</a:t>
                      </a:r>
                    </a:p>
                    <a:p>
                      <a:pPr marL="0" marR="0">
                        <a:lnSpc>
                          <a:spcPct val="115000"/>
                        </a:lnSpc>
                        <a:spcAft>
                          <a:spcPts val="800"/>
                        </a:spcAft>
                        <a:buNone/>
                      </a:pPr>
                      <a:r>
                        <a:rPr lang="en-US" sz="1000" kern="100">
                          <a:effectLst/>
                        </a:rPr>
                        <a:t> </a:t>
                      </a:r>
                      <a:endParaRPr lang="en-US" sz="1000" kern="10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tc>
                  <a:txBody>
                    <a:bodyPr/>
                    <a:lstStyle/>
                    <a:p>
                      <a:pPr marL="0" marR="0">
                        <a:lnSpc>
                          <a:spcPct val="115000"/>
                        </a:lnSpc>
                        <a:spcAft>
                          <a:spcPts val="800"/>
                        </a:spcAft>
                        <a:buNone/>
                      </a:pPr>
                      <a:r>
                        <a:rPr lang="en-US" sz="1000" kern="100" dirty="0">
                          <a:effectLst/>
                        </a:rPr>
                        <a:t>The Same Fruit Basket 🧺</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000" kern="100" dirty="0">
                          <a:effectLst/>
                        </a:rPr>
                        <a:t>Case 1 (Pure): 10 apples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100" dirty="0">
                          <a:effectLst/>
                        </a:rPr>
                        <a:t>The Entropy is 0. There is no uncertainty or surprise.</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000" kern="100" dirty="0">
                          <a:effectLst/>
                        </a:rPr>
                        <a:t>Case 2 (Impure): 5 apples 🍎 and 5 oranges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100" dirty="0">
                          <a:effectLst/>
                        </a:rPr>
                        <a:t>The Entropy is 1.0. This is maximum disorder and surprise.</a:t>
                      </a:r>
                    </a:p>
                    <a:p>
                      <a:pPr marL="685800" marR="0">
                        <a:lnSpc>
                          <a:spcPct val="115000"/>
                        </a:lnSpc>
                        <a:spcAft>
                          <a:spcPts val="800"/>
                        </a:spcAft>
                        <a:buNone/>
                      </a:pPr>
                      <a:r>
                        <a:rPr lang="en-US" sz="1000" kern="100" dirty="0">
                          <a:effectLst/>
                        </a:rPr>
                        <a:t> </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extLst>
                  <a:ext uri="{0D108BD9-81ED-4DB2-BD59-A6C34878D82A}">
                    <a16:rowId xmlns:a16="http://schemas.microsoft.com/office/drawing/2014/main" val="689576996"/>
                  </a:ext>
                </a:extLst>
              </a:tr>
            </a:tbl>
          </a:graphicData>
        </a:graphic>
      </p:graphicFrame>
      <p:pic>
        <p:nvPicPr>
          <p:cNvPr id="1028" name="Picture 2">
            <a:extLst>
              <a:ext uri="{FF2B5EF4-FFF2-40B4-BE49-F238E27FC236}">
                <a16:creationId xmlns:a16="http://schemas.microsoft.com/office/drawing/2014/main" id="{55151EBB-CB25-149A-E29F-4A9FD6312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588" y="-6195786"/>
            <a:ext cx="1190625"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7FD4277F-204E-F393-3015-BF4CD6682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7588" y="-6195786"/>
            <a:ext cx="1428750" cy="3810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563;p39">
            <a:extLst>
              <a:ext uri="{FF2B5EF4-FFF2-40B4-BE49-F238E27FC236}">
                <a16:creationId xmlns:a16="http://schemas.microsoft.com/office/drawing/2014/main" id="{718A7126-1D6E-56E1-344D-CB6697FA2D52}"/>
              </a:ext>
            </a:extLst>
          </p:cNvPr>
          <p:cNvSpPr txBox="1">
            <a:spLocks/>
          </p:cNvSpPr>
          <p:nvPr/>
        </p:nvSpPr>
        <p:spPr>
          <a:xfrm>
            <a:off x="394855" y="148936"/>
            <a:ext cx="8138958"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Orbitron"/>
              <a:buNone/>
              <a:defRPr sz="2800" b="1" i="0" u="none" strike="noStrike" cap="none">
                <a:solidFill>
                  <a:schemeClr val="lt2"/>
                </a:solidFill>
                <a:latin typeface="Orbitron"/>
                <a:ea typeface="Orbitron"/>
                <a:cs typeface="Orbitron"/>
                <a:sym typeface="Orbitron"/>
              </a:defRPr>
            </a:lvl1pPr>
            <a:lvl2pPr marR="0" lvl="1"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2pPr>
            <a:lvl3pPr marR="0" lvl="2"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3pPr>
            <a:lvl4pPr marR="0" lvl="3"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4pPr>
            <a:lvl5pPr marR="0" lvl="4"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5pPr>
            <a:lvl6pPr marR="0" lvl="5"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6pPr>
            <a:lvl7pPr marR="0" lvl="6"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7pPr>
            <a:lvl8pPr marR="0" lvl="7"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8pPr>
            <a:lvl9pPr marR="0" lvl="8"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9pPr>
          </a:lstStyle>
          <a:p>
            <a:pPr algn="ctr"/>
            <a:r>
              <a:rPr lang="en-US" sz="2000" kern="100" dirty="0">
                <a:solidFill>
                  <a:schemeClr val="accent6"/>
                </a:solidFill>
              </a:rPr>
              <a:t>Gini &amp; Entropy</a:t>
            </a:r>
            <a:r>
              <a:rPr lang="en-US" sz="2000" i="1" dirty="0">
                <a:solidFill>
                  <a:schemeClr val="accent6"/>
                </a:solidFill>
              </a:rPr>
              <a:t> </a:t>
            </a:r>
          </a:p>
        </p:txBody>
      </p:sp>
    </p:spTree>
    <p:extLst>
      <p:ext uri="{BB962C8B-B14F-4D97-AF65-F5344CB8AC3E}">
        <p14:creationId xmlns:p14="http://schemas.microsoft.com/office/powerpoint/2010/main" val="129595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8">
          <a:extLst>
            <a:ext uri="{FF2B5EF4-FFF2-40B4-BE49-F238E27FC236}">
              <a16:creationId xmlns:a16="http://schemas.microsoft.com/office/drawing/2014/main" id="{D8E09544-8836-F15F-D411-F1A0D7B03D39}"/>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7EB153A-6435-AB87-C0BC-30F2EACCB5AA}"/>
              </a:ext>
            </a:extLst>
          </p:cNvPr>
          <p:cNvGraphicFramePr>
            <a:graphicFrameLocks noGrp="1"/>
          </p:cNvGraphicFramePr>
          <p:nvPr>
            <p:extLst>
              <p:ext uri="{D42A27DB-BD31-4B8C-83A1-F6EECF244321}">
                <p14:modId xmlns:p14="http://schemas.microsoft.com/office/powerpoint/2010/main" val="4201144987"/>
              </p:ext>
            </p:extLst>
          </p:nvPr>
        </p:nvGraphicFramePr>
        <p:xfrm>
          <a:off x="339436" y="716973"/>
          <a:ext cx="8624454" cy="3508664"/>
        </p:xfrm>
        <a:graphic>
          <a:graphicData uri="http://schemas.openxmlformats.org/drawingml/2006/table">
            <a:tbl>
              <a:tblPr firstRow="1" firstCol="1" bandRow="1">
                <a:tableStyleId>{EFF97E18-1EE1-4FB4-AC37-43F7EC6D0D0A}</a:tableStyleId>
              </a:tblPr>
              <a:tblGrid>
                <a:gridCol w="1135640">
                  <a:extLst>
                    <a:ext uri="{9D8B030D-6E8A-4147-A177-3AD203B41FA5}">
                      <a16:colId xmlns:a16="http://schemas.microsoft.com/office/drawing/2014/main" val="1836220606"/>
                    </a:ext>
                  </a:extLst>
                </a:gridCol>
                <a:gridCol w="3736773">
                  <a:extLst>
                    <a:ext uri="{9D8B030D-6E8A-4147-A177-3AD203B41FA5}">
                      <a16:colId xmlns:a16="http://schemas.microsoft.com/office/drawing/2014/main" val="2779359770"/>
                    </a:ext>
                  </a:extLst>
                </a:gridCol>
                <a:gridCol w="3752041">
                  <a:extLst>
                    <a:ext uri="{9D8B030D-6E8A-4147-A177-3AD203B41FA5}">
                      <a16:colId xmlns:a16="http://schemas.microsoft.com/office/drawing/2014/main" val="2384084645"/>
                    </a:ext>
                  </a:extLst>
                </a:gridCol>
              </a:tblGrid>
              <a:tr h="292470">
                <a:tc>
                  <a:txBody>
                    <a:bodyPr/>
                    <a:lstStyle/>
                    <a:p>
                      <a:pPr marL="0" marR="0">
                        <a:lnSpc>
                          <a:spcPct val="115000"/>
                        </a:lnSpc>
                        <a:spcAft>
                          <a:spcPts val="800"/>
                        </a:spcAft>
                        <a:buNone/>
                      </a:pPr>
                      <a:r>
                        <a:rPr lang="en-US" sz="1000" kern="100">
                          <a:effectLst/>
                        </a:rPr>
                        <a:t>Name </a:t>
                      </a:r>
                      <a:endParaRPr lang="en-US" sz="1000" kern="10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tc>
                  <a:txBody>
                    <a:bodyPr/>
                    <a:lstStyle/>
                    <a:p>
                      <a:pPr marL="0" marR="0">
                        <a:lnSpc>
                          <a:spcPct val="115000"/>
                        </a:lnSpc>
                        <a:spcAft>
                          <a:spcPts val="800"/>
                        </a:spcAft>
                        <a:buNone/>
                      </a:pPr>
                      <a:r>
                        <a:rPr lang="en-US" sz="1000" kern="100">
                          <a:effectLst/>
                        </a:rPr>
                        <a:t>Gini Impurity. (cart)</a:t>
                      </a:r>
                      <a:endParaRPr lang="en-US" sz="1000" kern="10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tc>
                  <a:txBody>
                    <a:bodyPr/>
                    <a:lstStyle/>
                    <a:p>
                      <a:pPr marL="0" marR="0">
                        <a:lnSpc>
                          <a:spcPct val="115000"/>
                        </a:lnSpc>
                        <a:spcAft>
                          <a:spcPts val="800"/>
                        </a:spcAft>
                        <a:buNone/>
                      </a:pPr>
                      <a:r>
                        <a:rPr lang="en-US" sz="1000" kern="100">
                          <a:effectLst/>
                        </a:rPr>
                        <a:t>Entropy</a:t>
                      </a:r>
                      <a:endParaRPr lang="en-US" sz="1000" kern="10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extLst>
                  <a:ext uri="{0D108BD9-81ED-4DB2-BD59-A6C34878D82A}">
                    <a16:rowId xmlns:a16="http://schemas.microsoft.com/office/drawing/2014/main" val="1435031928"/>
                  </a:ext>
                </a:extLst>
              </a:tr>
              <a:tr h="1438210">
                <a:tc>
                  <a:txBody>
                    <a:bodyPr/>
                    <a:lstStyle/>
                    <a:p>
                      <a:pPr marL="0" marR="0">
                        <a:lnSpc>
                          <a:spcPct val="115000"/>
                        </a:lnSpc>
                        <a:spcAft>
                          <a:spcPts val="800"/>
                        </a:spcAft>
                        <a:buNone/>
                      </a:pPr>
                      <a:r>
                        <a:rPr lang="en-US" sz="1000" kern="100" dirty="0">
                          <a:effectLst/>
                        </a:rPr>
                        <a:t>Sol </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tc>
                  <a:txBody>
                    <a:bodyPr/>
                    <a:lstStyle/>
                    <a:p>
                      <a:pPr marL="0" marR="0">
                        <a:lnSpc>
                          <a:spcPct val="115000"/>
                        </a:lnSpc>
                        <a:spcAft>
                          <a:spcPts val="800"/>
                        </a:spcAft>
                        <a:buNone/>
                      </a:pPr>
                      <a:r>
                        <a:rPr lang="en-US" sz="1000" kern="100" dirty="0">
                          <a:effectLst/>
                        </a:rPr>
                        <a:t>Case 3 (Better): 8 apples 🍎 and 2 oranges 🍊.</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000" kern="100" dirty="0">
                          <a:effectLst/>
                        </a:rPr>
                        <a:t>The Gini Impurity is 0.32. It's still impure, but much "cleaner" than Case 2</a:t>
                      </a:r>
                    </a:p>
                    <a:p>
                      <a:pPr marL="0" marR="0">
                        <a:lnSpc>
                          <a:spcPct val="115000"/>
                        </a:lnSpc>
                        <a:spcAft>
                          <a:spcPts val="800"/>
                        </a:spcAft>
                        <a:buNone/>
                      </a:pPr>
                      <a:r>
                        <a:rPr lang="en-US" sz="1000" kern="100" dirty="0">
                          <a:effectLst/>
                        </a:rPr>
                        <a:t> </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tc>
                  <a:txBody>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1000" kern="100" dirty="0">
                          <a:effectLst/>
                        </a:rPr>
                        <a:t>Case 3 (Better): 8 apples 🍎 and 2 oranges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100" dirty="0">
                          <a:effectLst/>
                        </a:rPr>
                        <a:t>The Entropy is 0.72. There is some disorder, but much less than in Case 2.</a:t>
                      </a:r>
                    </a:p>
                    <a:p>
                      <a:pPr marL="0" marR="0">
                        <a:lnSpc>
                          <a:spcPct val="115000"/>
                        </a:lnSpc>
                        <a:spcAft>
                          <a:spcPts val="800"/>
                        </a:spcAft>
                        <a:buNone/>
                      </a:pPr>
                      <a:r>
                        <a:rPr lang="en-US" sz="1000" kern="100" dirty="0">
                          <a:effectLst/>
                        </a:rPr>
                        <a:t> </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extLst>
                  <a:ext uri="{0D108BD9-81ED-4DB2-BD59-A6C34878D82A}">
                    <a16:rowId xmlns:a16="http://schemas.microsoft.com/office/drawing/2014/main" val="2638668848"/>
                  </a:ext>
                </a:extLst>
              </a:tr>
              <a:tr h="476619">
                <a:tc>
                  <a:txBody>
                    <a:bodyPr/>
                    <a:lstStyle/>
                    <a:p>
                      <a:pPr marL="0" marR="0">
                        <a:lnSpc>
                          <a:spcPct val="115000"/>
                        </a:lnSpc>
                        <a:spcAft>
                          <a:spcPts val="800"/>
                        </a:spcAft>
                        <a:buNone/>
                      </a:pPr>
                      <a:r>
                        <a:rPr lang="en-US" sz="1000" kern="100">
                          <a:effectLst/>
                        </a:rPr>
                        <a:t>What it measures</a:t>
                      </a:r>
                      <a:endParaRPr lang="en-US" sz="1000" kern="10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tc>
                  <a:txBody>
                    <a:bodyPr/>
                    <a:lstStyle/>
                    <a:p>
                      <a:pPr marL="0" marR="0">
                        <a:lnSpc>
                          <a:spcPct val="115000"/>
                        </a:lnSpc>
                        <a:spcAft>
                          <a:spcPts val="800"/>
                        </a:spcAft>
                        <a:buNone/>
                      </a:pPr>
                      <a:r>
                        <a:rPr lang="en-US" sz="1000" kern="100">
                          <a:effectLst/>
                        </a:rPr>
                        <a:t>Probability of misclassification</a:t>
                      </a:r>
                      <a:endParaRPr lang="en-US" sz="1000" kern="10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tc>
                  <a:txBody>
                    <a:bodyPr/>
                    <a:lstStyle/>
                    <a:p>
                      <a:pPr marL="0" marR="0">
                        <a:lnSpc>
                          <a:spcPct val="115000"/>
                        </a:lnSpc>
                        <a:spcAft>
                          <a:spcPts val="800"/>
                        </a:spcAft>
                        <a:buNone/>
                      </a:pPr>
                      <a:r>
                        <a:rPr lang="en-US" sz="1000" kern="100" dirty="0">
                          <a:effectLst/>
                        </a:rPr>
                        <a:t>Amount of disorder/uncertainty</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extLst>
                  <a:ext uri="{0D108BD9-81ED-4DB2-BD59-A6C34878D82A}">
                    <a16:rowId xmlns:a16="http://schemas.microsoft.com/office/drawing/2014/main" val="124637603"/>
                  </a:ext>
                </a:extLst>
              </a:tr>
              <a:tr h="264078">
                <a:tc>
                  <a:txBody>
                    <a:bodyPr/>
                    <a:lstStyle/>
                    <a:p>
                      <a:pPr marL="0" marR="0">
                        <a:lnSpc>
                          <a:spcPct val="115000"/>
                        </a:lnSpc>
                        <a:spcAft>
                          <a:spcPts val="800"/>
                        </a:spcAft>
                        <a:buNone/>
                      </a:pPr>
                      <a:r>
                        <a:rPr lang="en-US" sz="1000" kern="100">
                          <a:effectLst/>
                        </a:rPr>
                        <a:t>Computation</a:t>
                      </a:r>
                      <a:endParaRPr lang="en-US" sz="1000" kern="10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tc>
                  <a:txBody>
                    <a:bodyPr/>
                    <a:lstStyle/>
                    <a:p>
                      <a:pPr marL="0" marR="0">
                        <a:lnSpc>
                          <a:spcPct val="115000"/>
                        </a:lnSpc>
                        <a:spcAft>
                          <a:spcPts val="800"/>
                        </a:spcAft>
                        <a:buNone/>
                      </a:pPr>
                      <a:r>
                        <a:rPr lang="en-US" sz="1000" kern="100">
                          <a:effectLst/>
                        </a:rPr>
                        <a:t>Faster. It only involves squaring</a:t>
                      </a:r>
                      <a:endParaRPr lang="en-US" sz="1000" kern="10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tc>
                  <a:txBody>
                    <a:bodyPr/>
                    <a:lstStyle/>
                    <a:p>
                      <a:pPr marL="0" marR="0">
                        <a:lnSpc>
                          <a:spcPct val="115000"/>
                        </a:lnSpc>
                        <a:spcAft>
                          <a:spcPts val="800"/>
                        </a:spcAft>
                        <a:buNone/>
                      </a:pPr>
                      <a:r>
                        <a:rPr lang="en-US" sz="1000" kern="100" dirty="0">
                          <a:effectLst/>
                        </a:rPr>
                        <a:t>Slightly slower. It involves a logarithm.</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extLst>
                  <a:ext uri="{0D108BD9-81ED-4DB2-BD59-A6C34878D82A}">
                    <a16:rowId xmlns:a16="http://schemas.microsoft.com/office/drawing/2014/main" val="271828932"/>
                  </a:ext>
                </a:extLst>
              </a:tr>
              <a:tr h="1037287">
                <a:tc>
                  <a:txBody>
                    <a:bodyPr/>
                    <a:lstStyle/>
                    <a:p>
                      <a:pPr marL="0" marR="0">
                        <a:lnSpc>
                          <a:spcPct val="115000"/>
                        </a:lnSpc>
                        <a:spcAft>
                          <a:spcPts val="800"/>
                        </a:spcAft>
                        <a:buNone/>
                      </a:pPr>
                      <a:r>
                        <a:rPr lang="en-US" sz="1000" kern="100" dirty="0">
                          <a:effectLst/>
                        </a:rPr>
                        <a:t>Result</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tc>
                  <a:txBody>
                    <a:bodyPr/>
                    <a:lstStyle/>
                    <a:p>
                      <a:pPr marL="0" marR="0">
                        <a:lnSpc>
                          <a:spcPct val="115000"/>
                        </a:lnSpc>
                        <a:spcAft>
                          <a:spcPts val="800"/>
                        </a:spcAft>
                        <a:buNone/>
                      </a:pPr>
                      <a:r>
                        <a:rPr lang="en-US" sz="1000" kern="100" dirty="0">
                          <a:effectLst/>
                        </a:rPr>
                        <a:t>Tends to favor larger partitions.</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tc>
                  <a:txBody>
                    <a:bodyPr/>
                    <a:lstStyle/>
                    <a:p>
                      <a:pPr marL="0" marR="0">
                        <a:lnSpc>
                          <a:spcPct val="115000"/>
                        </a:lnSpc>
                        <a:spcAft>
                          <a:spcPts val="2400"/>
                        </a:spcAft>
                        <a:buNone/>
                      </a:pPr>
                      <a:r>
                        <a:rPr lang="en-US" sz="1000" kern="100" dirty="0">
                          <a:effectLst/>
                        </a:rPr>
                        <a:t>Tends to create slightly more balanced trees.</a:t>
                      </a:r>
                    </a:p>
                    <a:p>
                      <a:pPr marL="0" marR="0">
                        <a:lnSpc>
                          <a:spcPct val="115000"/>
                        </a:lnSpc>
                        <a:spcAft>
                          <a:spcPts val="800"/>
                        </a:spcAft>
                        <a:buNone/>
                      </a:pPr>
                      <a:r>
                        <a:rPr lang="en-US" sz="1000" kern="100" dirty="0">
                          <a:effectLst/>
                        </a:rPr>
                        <a:t> </a:t>
                      </a:r>
                      <a:endParaRPr lang="en-US" sz="1000" kern="100" dirty="0">
                        <a:effectLst/>
                        <a:latin typeface="Calibri" panose="020F0502020204030204" pitchFamily="34" charset="0"/>
                        <a:ea typeface="Calibri" panose="020F0502020204030204" pitchFamily="34" charset="0"/>
                        <a:cs typeface="Arial" panose="020B0604020202020204" pitchFamily="34" charset="0"/>
                      </a:endParaRPr>
                    </a:p>
                  </a:txBody>
                  <a:tcPr marL="8677" marR="8677" marT="0" marB="0"/>
                </a:tc>
                <a:extLst>
                  <a:ext uri="{0D108BD9-81ED-4DB2-BD59-A6C34878D82A}">
                    <a16:rowId xmlns:a16="http://schemas.microsoft.com/office/drawing/2014/main" val="3174879518"/>
                  </a:ext>
                </a:extLst>
              </a:tr>
            </a:tbl>
          </a:graphicData>
        </a:graphic>
      </p:graphicFrame>
      <p:pic>
        <p:nvPicPr>
          <p:cNvPr id="1028" name="Picture 2">
            <a:extLst>
              <a:ext uri="{FF2B5EF4-FFF2-40B4-BE49-F238E27FC236}">
                <a16:creationId xmlns:a16="http://schemas.microsoft.com/office/drawing/2014/main" id="{F20FE909-2E87-97F1-AB85-F200D8352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588" y="-6195786"/>
            <a:ext cx="1190625"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72B8EB0D-6159-A242-85DB-94A9FC873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7588" y="-6195786"/>
            <a:ext cx="1428750" cy="3810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63;p39">
            <a:extLst>
              <a:ext uri="{FF2B5EF4-FFF2-40B4-BE49-F238E27FC236}">
                <a16:creationId xmlns:a16="http://schemas.microsoft.com/office/drawing/2014/main" id="{B5E09CF1-80BB-BB87-5223-ECAF1D6281BE}"/>
              </a:ext>
            </a:extLst>
          </p:cNvPr>
          <p:cNvSpPr txBox="1">
            <a:spLocks/>
          </p:cNvSpPr>
          <p:nvPr/>
        </p:nvSpPr>
        <p:spPr>
          <a:xfrm>
            <a:off x="394855" y="148936"/>
            <a:ext cx="8138958"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Orbitron"/>
              <a:buNone/>
              <a:defRPr sz="2800" b="1" i="0" u="none" strike="noStrike" cap="none">
                <a:solidFill>
                  <a:schemeClr val="lt2"/>
                </a:solidFill>
                <a:latin typeface="Orbitron"/>
                <a:ea typeface="Orbitron"/>
                <a:cs typeface="Orbitron"/>
                <a:sym typeface="Orbitron"/>
              </a:defRPr>
            </a:lvl1pPr>
            <a:lvl2pPr marR="0" lvl="1"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2pPr>
            <a:lvl3pPr marR="0" lvl="2"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3pPr>
            <a:lvl4pPr marR="0" lvl="3"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4pPr>
            <a:lvl5pPr marR="0" lvl="4"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5pPr>
            <a:lvl6pPr marR="0" lvl="5"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6pPr>
            <a:lvl7pPr marR="0" lvl="6"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7pPr>
            <a:lvl8pPr marR="0" lvl="7"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8pPr>
            <a:lvl9pPr marR="0" lvl="8"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9pPr>
          </a:lstStyle>
          <a:p>
            <a:pPr algn="ctr"/>
            <a:r>
              <a:rPr lang="en-US" sz="2000" kern="100" dirty="0">
                <a:solidFill>
                  <a:schemeClr val="accent6"/>
                </a:solidFill>
              </a:rPr>
              <a:t>Gini &amp; Entropy</a:t>
            </a:r>
            <a:r>
              <a:rPr lang="en-US" sz="2000" i="1" dirty="0">
                <a:solidFill>
                  <a:schemeClr val="accent6"/>
                </a:solidFill>
              </a:rPr>
              <a:t> </a:t>
            </a:r>
          </a:p>
        </p:txBody>
      </p:sp>
    </p:spTree>
    <p:extLst>
      <p:ext uri="{BB962C8B-B14F-4D97-AF65-F5344CB8AC3E}">
        <p14:creationId xmlns:p14="http://schemas.microsoft.com/office/powerpoint/2010/main" val="2949464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8">
          <a:extLst>
            <a:ext uri="{FF2B5EF4-FFF2-40B4-BE49-F238E27FC236}">
              <a16:creationId xmlns:a16="http://schemas.microsoft.com/office/drawing/2014/main" id="{CC32AEFB-9FE7-E4C1-8B02-AB03186D38B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87A60CE-E201-B235-99D7-97C14F0FB589}"/>
              </a:ext>
            </a:extLst>
          </p:cNvPr>
          <p:cNvSpPr txBox="1"/>
          <p:nvPr/>
        </p:nvSpPr>
        <p:spPr>
          <a:xfrm>
            <a:off x="484909" y="845127"/>
            <a:ext cx="7509164" cy="3323987"/>
          </a:xfrm>
          <a:prstGeom prst="rect">
            <a:avLst/>
          </a:prstGeom>
          <a:noFill/>
        </p:spPr>
        <p:txBody>
          <a:bodyPr wrap="square">
            <a:spAutoFit/>
          </a:bodyPr>
          <a:lstStyle/>
          <a:p>
            <a:pPr>
              <a:buNone/>
            </a:pPr>
            <a:r>
              <a:rPr lang="en-US" dirty="0"/>
              <a:t>Let's say the algorithm is trying to split this data:</a:t>
            </a:r>
          </a:p>
          <a:p>
            <a:pPr marL="285750" indent="-285750">
              <a:buFont typeface="Arial" panose="020B0604020202020204" pitchFamily="34" charset="0"/>
              <a:buChar char="•"/>
            </a:pPr>
            <a:r>
              <a:rPr lang="en-US" b="1" dirty="0"/>
              <a:t>Node 4:</a:t>
            </a:r>
            <a:r>
              <a:rPr lang="en-US" dirty="0"/>
              <a:t> {🍎, 🍎, 🍎, 🍎, 🍎, 🍎, 🍊, 🍊} (6 Apples, 2 Oranges)</a:t>
            </a:r>
          </a:p>
          <a:p>
            <a:pPr marL="285750" indent="-285750">
              <a:buFont typeface="Arial" panose="020B0604020202020204" pitchFamily="34" charset="0"/>
              <a:buChar char="•"/>
            </a:pPr>
            <a:r>
              <a:rPr lang="en-US" dirty="0"/>
              <a:t>The algorithm wants to find a split. It tests two options:</a:t>
            </a:r>
          </a:p>
          <a:p>
            <a:pPr marL="285750" indent="-285750">
              <a:buFont typeface="Arial" panose="020B0604020202020204" pitchFamily="34" charset="0"/>
              <a:buChar char="•"/>
            </a:pPr>
            <a:r>
              <a:rPr lang="en-US" b="1" dirty="0"/>
              <a:t>Option A: Split by "Color = Red"</a:t>
            </a:r>
            <a:endParaRPr lang="en-US" dirty="0"/>
          </a:p>
          <a:p>
            <a:pPr>
              <a:buFont typeface="Arial" panose="020B0604020202020204" pitchFamily="34" charset="0"/>
              <a:buChar char="•"/>
            </a:pPr>
            <a:r>
              <a:rPr lang="en-US" b="1" dirty="0"/>
              <a:t> Child 1 (Red):</a:t>
            </a:r>
            <a:r>
              <a:rPr lang="en-US" dirty="0"/>
              <a:t> {🍎, 🍎, 🍎, 🍎, 🍎, 🍎, 🍊} (6 Apples, 1 Orange)</a:t>
            </a:r>
          </a:p>
          <a:p>
            <a:pPr>
              <a:buFont typeface="Arial" panose="020B0604020202020204" pitchFamily="34" charset="0"/>
              <a:buChar char="•"/>
            </a:pPr>
            <a:r>
              <a:rPr lang="en-US" b="1" dirty="0"/>
              <a:t> Child 2 (Not Red):</a:t>
            </a:r>
            <a:r>
              <a:rPr lang="en-US" dirty="0"/>
              <a:t> {🍊} (0 Apples, 1 Orange)</a:t>
            </a:r>
          </a:p>
          <a:p>
            <a:pPr marL="285750" indent="-285750">
              <a:buFont typeface="Arial" panose="020B0604020202020204" pitchFamily="34" charset="0"/>
              <a:buChar char="•"/>
            </a:pPr>
            <a:r>
              <a:rPr lang="en-US" b="1" dirty="0"/>
              <a:t>Option B: Split by "Size = Big"</a:t>
            </a:r>
            <a:endParaRPr lang="en-US" dirty="0"/>
          </a:p>
          <a:p>
            <a:pPr>
              <a:buFont typeface="Arial" panose="020B0604020202020204" pitchFamily="34" charset="0"/>
              <a:buChar char="•"/>
            </a:pPr>
            <a:r>
              <a:rPr lang="en-US" b="1" dirty="0"/>
              <a:t> Child 1 (Big):</a:t>
            </a:r>
            <a:r>
              <a:rPr lang="en-US" dirty="0"/>
              <a:t> {🍎, 🍎, 🍎, 🍊, 🍊} (3 Apples, 2 Oranges)</a:t>
            </a:r>
          </a:p>
          <a:p>
            <a:pPr>
              <a:buFont typeface="Arial" panose="020B0604020202020204" pitchFamily="34" charset="0"/>
              <a:buChar char="•"/>
            </a:pPr>
            <a:r>
              <a:rPr lang="en-US" b="1" dirty="0"/>
              <a:t> Child 2 (Small):</a:t>
            </a:r>
            <a:r>
              <a:rPr lang="en-US" dirty="0"/>
              <a:t> {🍎, 🍎, 🍎} (3 Apples, 0 Oranges)</a:t>
            </a:r>
          </a:p>
          <a:p>
            <a:r>
              <a:rPr lang="en-US" dirty="0"/>
              <a:t>To decide between Option A and Option B, the algorithm will:</a:t>
            </a:r>
          </a:p>
          <a:p>
            <a:pPr marL="285750" indent="-285750">
              <a:buFont typeface="Arial" panose="020B0604020202020204" pitchFamily="34" charset="0"/>
              <a:buChar char="•"/>
            </a:pPr>
            <a:r>
              <a:rPr lang="en-US" b="1" dirty="0"/>
              <a:t>Calculate the impurity</a:t>
            </a:r>
            <a:r>
              <a:rPr lang="en-US" dirty="0"/>
              <a:t> (either Gini or Entropy) of Child 1 and Child 2 for </a:t>
            </a:r>
            <a:r>
              <a:rPr lang="en-US" b="1" dirty="0"/>
              <a:t>Option A</a:t>
            </a:r>
            <a:r>
              <a:rPr lang="en-US" dirty="0"/>
              <a:t>.</a:t>
            </a:r>
          </a:p>
          <a:p>
            <a:pPr marL="285750" indent="-285750">
              <a:buFont typeface="Arial" panose="020B0604020202020204" pitchFamily="34" charset="0"/>
              <a:buChar char="•"/>
            </a:pPr>
            <a:r>
              <a:rPr lang="en-US" b="1" dirty="0"/>
              <a:t>Calculate the impurity</a:t>
            </a:r>
            <a:r>
              <a:rPr lang="en-US" dirty="0"/>
              <a:t> of Child 1 and Child 2 for </a:t>
            </a:r>
            <a:r>
              <a:rPr lang="en-US" b="1" dirty="0"/>
              <a:t>Option B</a:t>
            </a:r>
            <a:r>
              <a:rPr lang="en-US" dirty="0"/>
              <a:t>.</a:t>
            </a:r>
          </a:p>
          <a:p>
            <a:pPr marL="285750" indent="-285750">
              <a:buFont typeface="Arial" panose="020B0604020202020204" pitchFamily="34" charset="0"/>
              <a:buChar char="•"/>
            </a:pPr>
            <a:r>
              <a:rPr lang="en-US" b="1" dirty="0"/>
              <a:t>Compare the results.</a:t>
            </a:r>
            <a:r>
              <a:rPr lang="en-US" dirty="0"/>
              <a:t> It will pick the option (A or B) that results in the </a:t>
            </a:r>
            <a:r>
              <a:rPr lang="en-US" b="1" dirty="0"/>
              <a:t>lowest weighted average impurity</a:t>
            </a:r>
            <a:r>
              <a:rPr lang="en-US" dirty="0"/>
              <a:t>. This is the "best split."</a:t>
            </a:r>
          </a:p>
          <a:p>
            <a:pPr>
              <a:buFont typeface="Arial" panose="020B0604020202020204" pitchFamily="34" charset="0"/>
              <a:buChar char="•"/>
            </a:pPr>
            <a:endParaRPr lang="en-US" dirty="0"/>
          </a:p>
        </p:txBody>
      </p:sp>
      <p:sp>
        <p:nvSpPr>
          <p:cNvPr id="5" name="Google Shape;563;p39">
            <a:extLst>
              <a:ext uri="{FF2B5EF4-FFF2-40B4-BE49-F238E27FC236}">
                <a16:creationId xmlns:a16="http://schemas.microsoft.com/office/drawing/2014/main" id="{8211859F-B77C-3C7E-7807-EEA0FD62E7B2}"/>
              </a:ext>
            </a:extLst>
          </p:cNvPr>
          <p:cNvSpPr txBox="1">
            <a:spLocks/>
          </p:cNvSpPr>
          <p:nvPr/>
        </p:nvSpPr>
        <p:spPr>
          <a:xfrm>
            <a:off x="339437" y="308263"/>
            <a:ext cx="8138958"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Orbitron"/>
              <a:buNone/>
              <a:defRPr sz="2800" b="1" i="0" u="none" strike="noStrike" cap="none">
                <a:solidFill>
                  <a:schemeClr val="lt2"/>
                </a:solidFill>
                <a:latin typeface="Orbitron"/>
                <a:ea typeface="Orbitron"/>
                <a:cs typeface="Orbitron"/>
                <a:sym typeface="Orbitron"/>
              </a:defRPr>
            </a:lvl1pPr>
            <a:lvl2pPr marR="0" lvl="1"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2pPr>
            <a:lvl3pPr marR="0" lvl="2"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3pPr>
            <a:lvl4pPr marR="0" lvl="3"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4pPr>
            <a:lvl5pPr marR="0" lvl="4"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5pPr>
            <a:lvl6pPr marR="0" lvl="5"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6pPr>
            <a:lvl7pPr marR="0" lvl="6"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7pPr>
            <a:lvl8pPr marR="0" lvl="7"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8pPr>
            <a:lvl9pPr marR="0" lvl="8"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9pPr>
          </a:lstStyle>
          <a:p>
            <a:pPr algn="ctr"/>
            <a:r>
              <a:rPr lang="en-US" sz="2000" dirty="0">
                <a:solidFill>
                  <a:schemeClr val="accent6"/>
                </a:solidFill>
              </a:rPr>
              <a:t>When the Algorithm Uses It</a:t>
            </a:r>
            <a:endParaRPr lang="en-US" sz="2000" i="1" dirty="0">
              <a:solidFill>
                <a:schemeClr val="accent6"/>
              </a:solidFill>
            </a:endParaRPr>
          </a:p>
        </p:txBody>
      </p:sp>
    </p:spTree>
    <p:extLst>
      <p:ext uri="{BB962C8B-B14F-4D97-AF65-F5344CB8AC3E}">
        <p14:creationId xmlns:p14="http://schemas.microsoft.com/office/powerpoint/2010/main" val="2464304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8FCA68BC-1798-5C13-4B15-57048C1FA5DF}"/>
            </a:ext>
          </a:extLst>
        </p:cNvPr>
        <p:cNvGrpSpPr/>
        <p:nvPr/>
      </p:nvGrpSpPr>
      <p:grpSpPr>
        <a:xfrm>
          <a:off x="0" y="0"/>
          <a:ext cx="0" cy="0"/>
          <a:chOff x="0" y="0"/>
          <a:chExt cx="0" cy="0"/>
        </a:xfrm>
      </p:grpSpPr>
      <p:sp>
        <p:nvSpPr>
          <p:cNvPr id="409" name="Google Shape;409;p37">
            <a:extLst>
              <a:ext uri="{FF2B5EF4-FFF2-40B4-BE49-F238E27FC236}">
                <a16:creationId xmlns:a16="http://schemas.microsoft.com/office/drawing/2014/main" id="{62BEAA50-4EE0-8649-AA83-75A39E25EE2D}"/>
              </a:ext>
            </a:extLst>
          </p:cNvPr>
          <p:cNvSpPr txBox="1">
            <a:spLocks noGrp="1"/>
          </p:cNvSpPr>
          <p:nvPr>
            <p:ph type="title"/>
          </p:nvPr>
        </p:nvSpPr>
        <p:spPr>
          <a:xfrm>
            <a:off x="728362" y="2063200"/>
            <a:ext cx="4702619" cy="1541400"/>
          </a:xfrm>
          <a:prstGeom prst="rect">
            <a:avLst/>
          </a:prstGeom>
        </p:spPr>
        <p:txBody>
          <a:bodyPr spcFirstLastPara="1" wrap="square" lIns="91425" tIns="91425" rIns="91425" bIns="91425" anchor="b" anchorCtr="0">
            <a:noAutofit/>
          </a:bodyPr>
          <a:lstStyle/>
          <a:p>
            <a:pPr algn="l"/>
            <a:r>
              <a:rPr lang="en-US" dirty="0">
                <a:solidFill>
                  <a:schemeClr val="tx1"/>
                </a:solidFill>
              </a:rPr>
              <a:t>kind of decision tree</a:t>
            </a:r>
          </a:p>
        </p:txBody>
      </p:sp>
      <p:sp>
        <p:nvSpPr>
          <p:cNvPr id="410" name="Google Shape;410;p37">
            <a:extLst>
              <a:ext uri="{FF2B5EF4-FFF2-40B4-BE49-F238E27FC236}">
                <a16:creationId xmlns:a16="http://schemas.microsoft.com/office/drawing/2014/main" id="{AC35D507-0E21-C33D-BB43-24D46DD7888C}"/>
              </a:ext>
            </a:extLst>
          </p:cNvPr>
          <p:cNvSpPr txBox="1">
            <a:spLocks noGrp="1"/>
          </p:cNvSpPr>
          <p:nvPr>
            <p:ph type="title" idx="2"/>
          </p:nvPr>
        </p:nvSpPr>
        <p:spPr>
          <a:xfrm>
            <a:off x="1736362" y="1231507"/>
            <a:ext cx="167185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412" name="Google Shape;412;p37">
            <a:extLst>
              <a:ext uri="{FF2B5EF4-FFF2-40B4-BE49-F238E27FC236}">
                <a16:creationId xmlns:a16="http://schemas.microsoft.com/office/drawing/2014/main" id="{F3987726-749C-6A65-551F-7DEB5FE71B32}"/>
              </a:ext>
            </a:extLst>
          </p:cNvPr>
          <p:cNvGrpSpPr/>
          <p:nvPr/>
        </p:nvGrpSpPr>
        <p:grpSpPr>
          <a:xfrm>
            <a:off x="4689056" y="170858"/>
            <a:ext cx="4137935" cy="4972638"/>
            <a:chOff x="4689056" y="170858"/>
            <a:chExt cx="4137935" cy="4972638"/>
          </a:xfrm>
        </p:grpSpPr>
        <p:grpSp>
          <p:nvGrpSpPr>
            <p:cNvPr id="413" name="Google Shape;413;p37">
              <a:extLst>
                <a:ext uri="{FF2B5EF4-FFF2-40B4-BE49-F238E27FC236}">
                  <a16:creationId xmlns:a16="http://schemas.microsoft.com/office/drawing/2014/main" id="{B4DC535A-A4BB-52EF-C240-C4CA84A80D3B}"/>
                </a:ext>
              </a:extLst>
            </p:cNvPr>
            <p:cNvGrpSpPr/>
            <p:nvPr/>
          </p:nvGrpSpPr>
          <p:grpSpPr>
            <a:xfrm>
              <a:off x="5313076" y="1838325"/>
              <a:ext cx="3440772" cy="3305172"/>
              <a:chOff x="10381150" y="1238900"/>
              <a:chExt cx="4415775" cy="4241750"/>
            </a:xfrm>
          </p:grpSpPr>
          <p:sp>
            <p:nvSpPr>
              <p:cNvPr id="414" name="Google Shape;414;p37">
                <a:extLst>
                  <a:ext uri="{FF2B5EF4-FFF2-40B4-BE49-F238E27FC236}">
                    <a16:creationId xmlns:a16="http://schemas.microsoft.com/office/drawing/2014/main" id="{D865A35C-7232-B80C-1F37-F7E538ECF944}"/>
                  </a:ext>
                </a:extLst>
              </p:cNvPr>
              <p:cNvSpPr/>
              <p:nvPr/>
            </p:nvSpPr>
            <p:spPr>
              <a:xfrm>
                <a:off x="11086350" y="3222975"/>
                <a:ext cx="1580600" cy="818425"/>
              </a:xfrm>
              <a:custGeom>
                <a:avLst/>
                <a:gdLst/>
                <a:ahLst/>
                <a:cxnLst/>
                <a:rect l="l" t="t" r="r" b="b"/>
                <a:pathLst>
                  <a:path w="63224" h="32737" extrusionOk="0">
                    <a:moveTo>
                      <a:pt x="63223" y="27296"/>
                    </a:moveTo>
                    <a:lnTo>
                      <a:pt x="55837" y="28056"/>
                    </a:lnTo>
                    <a:lnTo>
                      <a:pt x="16414" y="32007"/>
                    </a:lnTo>
                    <a:lnTo>
                      <a:pt x="9180" y="32737"/>
                    </a:lnTo>
                    <a:cubicBezTo>
                      <a:pt x="7660" y="31126"/>
                      <a:pt x="6383" y="29515"/>
                      <a:pt x="5319" y="27934"/>
                    </a:cubicBezTo>
                    <a:cubicBezTo>
                      <a:pt x="5259" y="27813"/>
                      <a:pt x="5137" y="27691"/>
                      <a:pt x="5076" y="27570"/>
                    </a:cubicBezTo>
                    <a:cubicBezTo>
                      <a:pt x="1064" y="21642"/>
                      <a:pt x="0" y="16597"/>
                      <a:pt x="0" y="16597"/>
                    </a:cubicBezTo>
                    <a:lnTo>
                      <a:pt x="40821" y="1"/>
                    </a:lnTo>
                    <a:cubicBezTo>
                      <a:pt x="44013" y="1065"/>
                      <a:pt x="47326" y="3952"/>
                      <a:pt x="50366" y="7448"/>
                    </a:cubicBezTo>
                    <a:cubicBezTo>
                      <a:pt x="53770" y="11399"/>
                      <a:pt x="56901" y="16141"/>
                      <a:pt x="59211" y="19971"/>
                    </a:cubicBezTo>
                    <a:cubicBezTo>
                      <a:pt x="61673" y="24135"/>
                      <a:pt x="63223" y="27296"/>
                      <a:pt x="63223" y="272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a:extLst>
                  <a:ext uri="{FF2B5EF4-FFF2-40B4-BE49-F238E27FC236}">
                    <a16:creationId xmlns:a16="http://schemas.microsoft.com/office/drawing/2014/main" id="{1E85E1DE-7ED2-CCB7-0066-706D8A621FCA}"/>
                  </a:ext>
                </a:extLst>
              </p:cNvPr>
              <p:cNvSpPr/>
              <p:nvPr/>
            </p:nvSpPr>
            <p:spPr>
              <a:xfrm>
                <a:off x="11086350" y="3222975"/>
                <a:ext cx="1019800" cy="414175"/>
              </a:xfrm>
              <a:custGeom>
                <a:avLst/>
                <a:gdLst/>
                <a:ahLst/>
                <a:cxnLst/>
                <a:rect l="l" t="t" r="r" b="b"/>
                <a:pathLst>
                  <a:path w="40792" h="16567" fill="none" extrusionOk="0">
                    <a:moveTo>
                      <a:pt x="0" y="16566"/>
                    </a:moveTo>
                    <a:lnTo>
                      <a:pt x="40791"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a:extLst>
                  <a:ext uri="{FF2B5EF4-FFF2-40B4-BE49-F238E27FC236}">
                    <a16:creationId xmlns:a16="http://schemas.microsoft.com/office/drawing/2014/main" id="{C972D127-559B-39F9-A4E2-9850545705B5}"/>
                  </a:ext>
                </a:extLst>
              </p:cNvPr>
              <p:cNvSpPr/>
              <p:nvPr/>
            </p:nvSpPr>
            <p:spPr>
              <a:xfrm>
                <a:off x="11496675" y="3368125"/>
                <a:ext cx="1069200" cy="654275"/>
              </a:xfrm>
              <a:custGeom>
                <a:avLst/>
                <a:gdLst/>
                <a:ahLst/>
                <a:cxnLst/>
                <a:rect l="l" t="t" r="r" b="b"/>
                <a:pathLst>
                  <a:path w="42768" h="26171" extrusionOk="0">
                    <a:moveTo>
                      <a:pt x="25351" y="0"/>
                    </a:moveTo>
                    <a:cubicBezTo>
                      <a:pt x="25351" y="487"/>
                      <a:pt x="14348" y="20031"/>
                      <a:pt x="1" y="26171"/>
                    </a:cubicBezTo>
                    <a:lnTo>
                      <a:pt x="39424" y="22219"/>
                    </a:lnTo>
                    <a:lnTo>
                      <a:pt x="41430" y="20244"/>
                    </a:lnTo>
                    <a:lnTo>
                      <a:pt x="42767" y="14165"/>
                    </a:lnTo>
                    <a:cubicBezTo>
                      <a:pt x="40488" y="10335"/>
                      <a:pt x="37357" y="5563"/>
                      <a:pt x="33892" y="1642"/>
                    </a:cubicBezTo>
                    <a:lnTo>
                      <a:pt x="25351" y="0"/>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a:extLst>
                  <a:ext uri="{FF2B5EF4-FFF2-40B4-BE49-F238E27FC236}">
                    <a16:creationId xmlns:a16="http://schemas.microsoft.com/office/drawing/2014/main" id="{D1D570EF-B735-8129-0197-C5B9C26DDD0C}"/>
                  </a:ext>
                </a:extLst>
              </p:cNvPr>
              <p:cNvSpPr/>
              <p:nvPr/>
            </p:nvSpPr>
            <p:spPr>
              <a:xfrm>
                <a:off x="11952625" y="1628725"/>
                <a:ext cx="1680900" cy="2132275"/>
              </a:xfrm>
              <a:custGeom>
                <a:avLst/>
                <a:gdLst/>
                <a:ahLst/>
                <a:cxnLst/>
                <a:rect l="l" t="t" r="r" b="b"/>
                <a:pathLst>
                  <a:path w="67236" h="85291" extrusionOk="0">
                    <a:moveTo>
                      <a:pt x="14104" y="36232"/>
                    </a:moveTo>
                    <a:cubicBezTo>
                      <a:pt x="14104" y="36232"/>
                      <a:pt x="3009" y="16414"/>
                      <a:pt x="19879" y="9606"/>
                    </a:cubicBezTo>
                    <a:cubicBezTo>
                      <a:pt x="19879" y="9606"/>
                      <a:pt x="20517" y="2584"/>
                      <a:pt x="33344" y="1277"/>
                    </a:cubicBezTo>
                    <a:cubicBezTo>
                      <a:pt x="46141" y="1"/>
                      <a:pt x="61673" y="9788"/>
                      <a:pt x="64439" y="27722"/>
                    </a:cubicBezTo>
                    <a:cubicBezTo>
                      <a:pt x="67235" y="45655"/>
                      <a:pt x="55077" y="55655"/>
                      <a:pt x="55077" y="55655"/>
                    </a:cubicBezTo>
                    <a:cubicBezTo>
                      <a:pt x="55077" y="55655"/>
                      <a:pt x="66172" y="66537"/>
                      <a:pt x="55077" y="75899"/>
                    </a:cubicBezTo>
                    <a:cubicBezTo>
                      <a:pt x="43983" y="85291"/>
                      <a:pt x="20304" y="79972"/>
                      <a:pt x="11155" y="72494"/>
                    </a:cubicBezTo>
                    <a:cubicBezTo>
                      <a:pt x="1976" y="65047"/>
                      <a:pt x="8146" y="54591"/>
                      <a:pt x="8146" y="54591"/>
                    </a:cubicBezTo>
                    <a:cubicBezTo>
                      <a:pt x="8146" y="54591"/>
                      <a:pt x="0" y="41552"/>
                      <a:pt x="14104" y="362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a:extLst>
                  <a:ext uri="{FF2B5EF4-FFF2-40B4-BE49-F238E27FC236}">
                    <a16:creationId xmlns:a16="http://schemas.microsoft.com/office/drawing/2014/main" id="{25C871BA-D673-826A-7967-CC793A3CA771}"/>
                  </a:ext>
                </a:extLst>
              </p:cNvPr>
              <p:cNvSpPr/>
              <p:nvPr/>
            </p:nvSpPr>
            <p:spPr>
              <a:xfrm>
                <a:off x="12448825" y="1628725"/>
                <a:ext cx="1114025" cy="693050"/>
              </a:xfrm>
              <a:custGeom>
                <a:avLst/>
                <a:gdLst/>
                <a:ahLst/>
                <a:cxnLst/>
                <a:rect l="l" t="t" r="r" b="b"/>
                <a:pathLst>
                  <a:path w="44561" h="27722" fill="none" extrusionOk="0">
                    <a:moveTo>
                      <a:pt x="1" y="9606"/>
                    </a:moveTo>
                    <a:cubicBezTo>
                      <a:pt x="1" y="9606"/>
                      <a:pt x="639" y="2584"/>
                      <a:pt x="13435" y="1277"/>
                    </a:cubicBezTo>
                    <a:cubicBezTo>
                      <a:pt x="26262" y="1"/>
                      <a:pt x="41795" y="9788"/>
                      <a:pt x="44561" y="27722"/>
                    </a:cubicBezTo>
                  </a:path>
                </a:pathLst>
              </a:custGeom>
              <a:solidFill>
                <a:schemeClr val="dk1"/>
              </a:solid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a:extLst>
                  <a:ext uri="{FF2B5EF4-FFF2-40B4-BE49-F238E27FC236}">
                    <a16:creationId xmlns:a16="http://schemas.microsoft.com/office/drawing/2014/main" id="{ADAB29FA-8ED1-1AB1-F851-AB4F30038AD2}"/>
                  </a:ext>
                </a:extLst>
              </p:cNvPr>
              <p:cNvSpPr/>
              <p:nvPr/>
            </p:nvSpPr>
            <p:spPr>
              <a:xfrm>
                <a:off x="12233025" y="2374175"/>
                <a:ext cx="1082100" cy="1147075"/>
              </a:xfrm>
              <a:custGeom>
                <a:avLst/>
                <a:gdLst/>
                <a:ahLst/>
                <a:cxnLst/>
                <a:rect l="l" t="t" r="r" b="b"/>
                <a:pathLst>
                  <a:path w="43284" h="45883" extrusionOk="0">
                    <a:moveTo>
                      <a:pt x="21156" y="1"/>
                    </a:moveTo>
                    <a:cubicBezTo>
                      <a:pt x="21156" y="1"/>
                      <a:pt x="2888" y="5442"/>
                      <a:pt x="1459" y="11764"/>
                    </a:cubicBezTo>
                    <a:cubicBezTo>
                      <a:pt x="0" y="18117"/>
                      <a:pt x="7538" y="25503"/>
                      <a:pt x="7538" y="25503"/>
                    </a:cubicBezTo>
                    <a:cubicBezTo>
                      <a:pt x="7538" y="25503"/>
                      <a:pt x="5927" y="29515"/>
                      <a:pt x="7326" y="36536"/>
                    </a:cubicBezTo>
                    <a:cubicBezTo>
                      <a:pt x="8346" y="41574"/>
                      <a:pt x="12935" y="45883"/>
                      <a:pt x="19861" y="45883"/>
                    </a:cubicBezTo>
                    <a:cubicBezTo>
                      <a:pt x="22630" y="45883"/>
                      <a:pt x="25773" y="45194"/>
                      <a:pt x="29210" y="43588"/>
                    </a:cubicBezTo>
                    <a:cubicBezTo>
                      <a:pt x="41278" y="37965"/>
                      <a:pt x="36870" y="24682"/>
                      <a:pt x="36870" y="24682"/>
                    </a:cubicBezTo>
                    <a:cubicBezTo>
                      <a:pt x="36870" y="24682"/>
                      <a:pt x="40457" y="22737"/>
                      <a:pt x="41885" y="19484"/>
                    </a:cubicBezTo>
                    <a:cubicBezTo>
                      <a:pt x="43284" y="16263"/>
                      <a:pt x="40882" y="8846"/>
                      <a:pt x="40882" y="8846"/>
                    </a:cubicBezTo>
                    <a:lnTo>
                      <a:pt x="211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a:extLst>
                  <a:ext uri="{FF2B5EF4-FFF2-40B4-BE49-F238E27FC236}">
                    <a16:creationId xmlns:a16="http://schemas.microsoft.com/office/drawing/2014/main" id="{C4BECC6F-640D-879B-3241-A6F7FDD45C2F}"/>
                  </a:ext>
                </a:extLst>
              </p:cNvPr>
              <p:cNvSpPr/>
              <p:nvPr/>
            </p:nvSpPr>
            <p:spPr>
              <a:xfrm>
                <a:off x="13771050" y="1778425"/>
                <a:ext cx="142125" cy="250800"/>
              </a:xfrm>
              <a:custGeom>
                <a:avLst/>
                <a:gdLst/>
                <a:ahLst/>
                <a:cxnLst/>
                <a:rect l="l" t="t" r="r" b="b"/>
                <a:pathLst>
                  <a:path w="5685" h="10032" extrusionOk="0">
                    <a:moveTo>
                      <a:pt x="1824" y="5290"/>
                    </a:moveTo>
                    <a:cubicBezTo>
                      <a:pt x="1824" y="5290"/>
                      <a:pt x="0" y="913"/>
                      <a:pt x="1702" y="457"/>
                    </a:cubicBezTo>
                    <a:cubicBezTo>
                      <a:pt x="3404" y="1"/>
                      <a:pt x="5684" y="7296"/>
                      <a:pt x="5593" y="8664"/>
                    </a:cubicBezTo>
                    <a:cubicBezTo>
                      <a:pt x="5471" y="10031"/>
                      <a:pt x="3708" y="9636"/>
                      <a:pt x="3192" y="9636"/>
                    </a:cubicBezTo>
                    <a:cubicBezTo>
                      <a:pt x="2645" y="9636"/>
                      <a:pt x="1824" y="5290"/>
                      <a:pt x="1824" y="5290"/>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a:extLst>
                  <a:ext uri="{FF2B5EF4-FFF2-40B4-BE49-F238E27FC236}">
                    <a16:creationId xmlns:a16="http://schemas.microsoft.com/office/drawing/2014/main" id="{145BFDA2-CA16-5613-842F-5BD1F3A51C54}"/>
                  </a:ext>
                </a:extLst>
              </p:cNvPr>
              <p:cNvSpPr/>
              <p:nvPr/>
            </p:nvSpPr>
            <p:spPr>
              <a:xfrm>
                <a:off x="13523325" y="1761725"/>
                <a:ext cx="566125" cy="679350"/>
              </a:xfrm>
              <a:custGeom>
                <a:avLst/>
                <a:gdLst/>
                <a:ahLst/>
                <a:cxnLst/>
                <a:rect l="l" t="t" r="r" b="b"/>
                <a:pathLst>
                  <a:path w="22645" h="27174" extrusionOk="0">
                    <a:moveTo>
                      <a:pt x="22432" y="18541"/>
                    </a:moveTo>
                    <a:cubicBezTo>
                      <a:pt x="22432" y="18541"/>
                      <a:pt x="16292" y="8298"/>
                      <a:pt x="13830" y="5988"/>
                    </a:cubicBezTo>
                    <a:cubicBezTo>
                      <a:pt x="11307" y="3678"/>
                      <a:pt x="3374" y="0"/>
                      <a:pt x="3070" y="1094"/>
                    </a:cubicBezTo>
                    <a:cubicBezTo>
                      <a:pt x="2766" y="2189"/>
                      <a:pt x="9149" y="6292"/>
                      <a:pt x="9149" y="6292"/>
                    </a:cubicBezTo>
                    <a:cubicBezTo>
                      <a:pt x="9149" y="6292"/>
                      <a:pt x="942" y="2523"/>
                      <a:pt x="486" y="3800"/>
                    </a:cubicBezTo>
                    <a:cubicBezTo>
                      <a:pt x="0" y="5198"/>
                      <a:pt x="8359" y="8845"/>
                      <a:pt x="8359" y="8845"/>
                    </a:cubicBezTo>
                    <a:cubicBezTo>
                      <a:pt x="8359" y="8845"/>
                      <a:pt x="1550" y="7751"/>
                      <a:pt x="1246" y="9332"/>
                    </a:cubicBezTo>
                    <a:cubicBezTo>
                      <a:pt x="1064" y="10335"/>
                      <a:pt x="8146" y="11368"/>
                      <a:pt x="8146" y="11368"/>
                    </a:cubicBezTo>
                    <a:cubicBezTo>
                      <a:pt x="8146" y="11368"/>
                      <a:pt x="1885" y="11672"/>
                      <a:pt x="2888" y="13101"/>
                    </a:cubicBezTo>
                    <a:cubicBezTo>
                      <a:pt x="3283" y="13739"/>
                      <a:pt x="9727" y="13708"/>
                      <a:pt x="9727" y="13708"/>
                    </a:cubicBezTo>
                    <a:cubicBezTo>
                      <a:pt x="9727" y="13708"/>
                      <a:pt x="11003" y="16474"/>
                      <a:pt x="13222" y="17356"/>
                    </a:cubicBezTo>
                    <a:cubicBezTo>
                      <a:pt x="13222" y="17356"/>
                      <a:pt x="16353" y="27174"/>
                      <a:pt x="16627" y="27113"/>
                    </a:cubicBezTo>
                    <a:cubicBezTo>
                      <a:pt x="16931" y="27113"/>
                      <a:pt x="22645" y="25472"/>
                      <a:pt x="22645" y="2547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a:extLst>
                  <a:ext uri="{FF2B5EF4-FFF2-40B4-BE49-F238E27FC236}">
                    <a16:creationId xmlns:a16="http://schemas.microsoft.com/office/drawing/2014/main" id="{0AB2FB6C-91C2-FC98-E806-274D7A740382}"/>
                  </a:ext>
                </a:extLst>
              </p:cNvPr>
              <p:cNvSpPr/>
              <p:nvPr/>
            </p:nvSpPr>
            <p:spPr>
              <a:xfrm>
                <a:off x="10867500" y="2122650"/>
                <a:ext cx="376925" cy="639100"/>
              </a:xfrm>
              <a:custGeom>
                <a:avLst/>
                <a:gdLst/>
                <a:ahLst/>
                <a:cxnLst/>
                <a:rect l="l" t="t" r="r" b="b"/>
                <a:pathLst>
                  <a:path w="15077" h="25564" extrusionOk="0">
                    <a:moveTo>
                      <a:pt x="12219" y="24165"/>
                    </a:moveTo>
                    <a:cubicBezTo>
                      <a:pt x="10943" y="25564"/>
                      <a:pt x="4164" y="24743"/>
                      <a:pt x="4164" y="24834"/>
                    </a:cubicBezTo>
                    <a:cubicBezTo>
                      <a:pt x="4164" y="24834"/>
                      <a:pt x="3982" y="24591"/>
                      <a:pt x="3678" y="24074"/>
                    </a:cubicBezTo>
                    <a:cubicBezTo>
                      <a:pt x="2584" y="22372"/>
                      <a:pt x="0" y="18086"/>
                      <a:pt x="30" y="15655"/>
                    </a:cubicBezTo>
                    <a:cubicBezTo>
                      <a:pt x="61" y="13071"/>
                      <a:pt x="3192" y="11004"/>
                      <a:pt x="5471" y="10214"/>
                    </a:cubicBezTo>
                    <a:cubicBezTo>
                      <a:pt x="5866" y="10062"/>
                      <a:pt x="6262" y="9940"/>
                      <a:pt x="6596" y="9910"/>
                    </a:cubicBezTo>
                    <a:cubicBezTo>
                      <a:pt x="6596" y="9910"/>
                      <a:pt x="4894" y="1"/>
                      <a:pt x="6748" y="457"/>
                    </a:cubicBezTo>
                    <a:cubicBezTo>
                      <a:pt x="7842" y="730"/>
                      <a:pt x="10699" y="12798"/>
                      <a:pt x="11003" y="15472"/>
                    </a:cubicBezTo>
                    <a:cubicBezTo>
                      <a:pt x="11003" y="15472"/>
                      <a:pt x="12067" y="10639"/>
                      <a:pt x="13587" y="10822"/>
                    </a:cubicBezTo>
                    <a:cubicBezTo>
                      <a:pt x="15076" y="10974"/>
                      <a:pt x="13465" y="22798"/>
                      <a:pt x="12219" y="24165"/>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a:extLst>
                  <a:ext uri="{FF2B5EF4-FFF2-40B4-BE49-F238E27FC236}">
                    <a16:creationId xmlns:a16="http://schemas.microsoft.com/office/drawing/2014/main" id="{DDBA74F2-0507-A934-55F1-EC3115595610}"/>
                  </a:ext>
                </a:extLst>
              </p:cNvPr>
              <p:cNvSpPr/>
              <p:nvPr/>
            </p:nvSpPr>
            <p:spPr>
              <a:xfrm>
                <a:off x="10867500" y="2378750"/>
                <a:ext cx="245450" cy="347300"/>
              </a:xfrm>
              <a:custGeom>
                <a:avLst/>
                <a:gdLst/>
                <a:ahLst/>
                <a:cxnLst/>
                <a:rect l="l" t="t" r="r" b="b"/>
                <a:pathLst>
                  <a:path w="9818" h="13892" extrusionOk="0">
                    <a:moveTo>
                      <a:pt x="5471" y="0"/>
                    </a:moveTo>
                    <a:cubicBezTo>
                      <a:pt x="3192" y="821"/>
                      <a:pt x="61" y="2857"/>
                      <a:pt x="30" y="5441"/>
                    </a:cubicBezTo>
                    <a:cubicBezTo>
                      <a:pt x="0" y="7873"/>
                      <a:pt x="2584" y="12159"/>
                      <a:pt x="3678" y="13891"/>
                    </a:cubicBezTo>
                    <a:cubicBezTo>
                      <a:pt x="6262" y="13739"/>
                      <a:pt x="8389" y="11915"/>
                      <a:pt x="8997" y="9210"/>
                    </a:cubicBezTo>
                    <a:cubicBezTo>
                      <a:pt x="9818" y="5259"/>
                      <a:pt x="6748" y="243"/>
                      <a:pt x="6748" y="243"/>
                    </a:cubicBezTo>
                    <a:lnTo>
                      <a:pt x="5471" y="0"/>
                    </a:ln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a:extLst>
                  <a:ext uri="{FF2B5EF4-FFF2-40B4-BE49-F238E27FC236}">
                    <a16:creationId xmlns:a16="http://schemas.microsoft.com/office/drawing/2014/main" id="{694AFA30-8993-8D82-4570-3BA4DF39368D}"/>
                  </a:ext>
                </a:extLst>
              </p:cNvPr>
              <p:cNvSpPr/>
              <p:nvPr/>
            </p:nvSpPr>
            <p:spPr>
              <a:xfrm>
                <a:off x="10941200" y="2678150"/>
                <a:ext cx="634525" cy="1424050"/>
              </a:xfrm>
              <a:custGeom>
                <a:avLst/>
                <a:gdLst/>
                <a:ahLst/>
                <a:cxnLst/>
                <a:rect l="l" t="t" r="r" b="b"/>
                <a:pathLst>
                  <a:path w="25381" h="56962" extrusionOk="0">
                    <a:moveTo>
                      <a:pt x="10609" y="730"/>
                    </a:moveTo>
                    <a:cubicBezTo>
                      <a:pt x="10609" y="730"/>
                      <a:pt x="25381" y="34985"/>
                      <a:pt x="23192" y="46293"/>
                    </a:cubicBezTo>
                    <a:cubicBezTo>
                      <a:pt x="21125" y="56961"/>
                      <a:pt x="9241" y="56384"/>
                      <a:pt x="5411" y="49211"/>
                    </a:cubicBezTo>
                    <a:cubicBezTo>
                      <a:pt x="1551" y="42037"/>
                      <a:pt x="0" y="2766"/>
                      <a:pt x="0" y="2766"/>
                    </a:cubicBezTo>
                    <a:cubicBezTo>
                      <a:pt x="0" y="2766"/>
                      <a:pt x="5441" y="0"/>
                      <a:pt x="10609" y="7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a:extLst>
                  <a:ext uri="{FF2B5EF4-FFF2-40B4-BE49-F238E27FC236}">
                    <a16:creationId xmlns:a16="http://schemas.microsoft.com/office/drawing/2014/main" id="{1FA1A219-AFDD-E425-1772-3ED7180F691C}"/>
                  </a:ext>
                </a:extLst>
              </p:cNvPr>
              <p:cNvSpPr/>
              <p:nvPr/>
            </p:nvSpPr>
            <p:spPr>
              <a:xfrm>
                <a:off x="13376650" y="2947150"/>
                <a:ext cx="1248525" cy="1071450"/>
              </a:xfrm>
              <a:custGeom>
                <a:avLst/>
                <a:gdLst/>
                <a:ahLst/>
                <a:cxnLst/>
                <a:rect l="l" t="t" r="r" b="b"/>
                <a:pathLst>
                  <a:path w="49941" h="42858" extrusionOk="0">
                    <a:moveTo>
                      <a:pt x="49576" y="18420"/>
                    </a:moveTo>
                    <a:lnTo>
                      <a:pt x="47357" y="19605"/>
                    </a:lnTo>
                    <a:lnTo>
                      <a:pt x="32038" y="27691"/>
                    </a:lnTo>
                    <a:lnTo>
                      <a:pt x="3435" y="42858"/>
                    </a:lnTo>
                    <a:cubicBezTo>
                      <a:pt x="3435" y="42858"/>
                      <a:pt x="1" y="28146"/>
                      <a:pt x="2220" y="17690"/>
                    </a:cubicBezTo>
                    <a:cubicBezTo>
                      <a:pt x="2706" y="15350"/>
                      <a:pt x="3496" y="13222"/>
                      <a:pt x="4651" y="11520"/>
                    </a:cubicBezTo>
                    <a:lnTo>
                      <a:pt x="47114" y="0"/>
                    </a:lnTo>
                    <a:cubicBezTo>
                      <a:pt x="47114" y="0"/>
                      <a:pt x="48816" y="3678"/>
                      <a:pt x="49515" y="9484"/>
                    </a:cubicBezTo>
                    <a:cubicBezTo>
                      <a:pt x="49850" y="12128"/>
                      <a:pt x="49941" y="15107"/>
                      <a:pt x="49576" y="184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a:extLst>
                  <a:ext uri="{FF2B5EF4-FFF2-40B4-BE49-F238E27FC236}">
                    <a16:creationId xmlns:a16="http://schemas.microsoft.com/office/drawing/2014/main" id="{9AEE1F07-7948-2BE9-6F2E-4B7C092FE52B}"/>
                  </a:ext>
                </a:extLst>
              </p:cNvPr>
              <p:cNvSpPr/>
              <p:nvPr/>
            </p:nvSpPr>
            <p:spPr>
              <a:xfrm>
                <a:off x="13492925" y="2947900"/>
                <a:ext cx="1062350" cy="288025"/>
              </a:xfrm>
              <a:custGeom>
                <a:avLst/>
                <a:gdLst/>
                <a:ahLst/>
                <a:cxnLst/>
                <a:rect l="l" t="t" r="r" b="b"/>
                <a:pathLst>
                  <a:path w="42494" h="11521" fill="none" extrusionOk="0">
                    <a:moveTo>
                      <a:pt x="0" y="11521"/>
                    </a:moveTo>
                    <a:lnTo>
                      <a:pt x="42493"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a:extLst>
                  <a:ext uri="{FF2B5EF4-FFF2-40B4-BE49-F238E27FC236}">
                    <a16:creationId xmlns:a16="http://schemas.microsoft.com/office/drawing/2014/main" id="{38607DF0-8292-6D97-FECF-3B3BB44FE453}"/>
                  </a:ext>
                </a:extLst>
              </p:cNvPr>
              <p:cNvSpPr/>
              <p:nvPr/>
            </p:nvSpPr>
            <p:spPr>
              <a:xfrm>
                <a:off x="13376650" y="3390150"/>
                <a:ext cx="800950" cy="629225"/>
              </a:xfrm>
              <a:custGeom>
                <a:avLst/>
                <a:gdLst/>
                <a:ahLst/>
                <a:cxnLst/>
                <a:rect l="l" t="t" r="r" b="b"/>
                <a:pathLst>
                  <a:path w="32038" h="25169" extrusionOk="0">
                    <a:moveTo>
                      <a:pt x="2220" y="1"/>
                    </a:moveTo>
                    <a:lnTo>
                      <a:pt x="2220" y="1"/>
                    </a:lnTo>
                    <a:cubicBezTo>
                      <a:pt x="1" y="10518"/>
                      <a:pt x="3435" y="25168"/>
                      <a:pt x="3435" y="25168"/>
                    </a:cubicBezTo>
                    <a:lnTo>
                      <a:pt x="32038" y="10001"/>
                    </a:lnTo>
                    <a:cubicBezTo>
                      <a:pt x="19758" y="9819"/>
                      <a:pt x="4135" y="1977"/>
                      <a:pt x="2220" y="1"/>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a:extLst>
                  <a:ext uri="{FF2B5EF4-FFF2-40B4-BE49-F238E27FC236}">
                    <a16:creationId xmlns:a16="http://schemas.microsoft.com/office/drawing/2014/main" id="{C9E12118-C724-1559-A079-EC604F33A976}"/>
                  </a:ext>
                </a:extLst>
              </p:cNvPr>
              <p:cNvSpPr/>
              <p:nvPr/>
            </p:nvSpPr>
            <p:spPr>
              <a:xfrm>
                <a:off x="11973900" y="3149275"/>
                <a:ext cx="1646700" cy="2331375"/>
              </a:xfrm>
              <a:custGeom>
                <a:avLst/>
                <a:gdLst/>
                <a:ahLst/>
                <a:cxnLst/>
                <a:rect l="l" t="t" r="r" b="b"/>
                <a:pathLst>
                  <a:path w="65868" h="93255" extrusionOk="0">
                    <a:moveTo>
                      <a:pt x="65868" y="68056"/>
                    </a:moveTo>
                    <a:lnTo>
                      <a:pt x="65868" y="72281"/>
                    </a:lnTo>
                    <a:cubicBezTo>
                      <a:pt x="65868" y="73375"/>
                      <a:pt x="65868" y="74500"/>
                      <a:pt x="65837" y="75655"/>
                    </a:cubicBezTo>
                    <a:cubicBezTo>
                      <a:pt x="65837" y="77053"/>
                      <a:pt x="65807" y="78451"/>
                      <a:pt x="65777" y="79880"/>
                    </a:cubicBezTo>
                    <a:cubicBezTo>
                      <a:pt x="65716" y="80974"/>
                      <a:pt x="65685" y="82099"/>
                      <a:pt x="65655" y="83254"/>
                    </a:cubicBezTo>
                    <a:cubicBezTo>
                      <a:pt x="65533" y="86567"/>
                      <a:pt x="65351" y="89911"/>
                      <a:pt x="65108" y="93254"/>
                    </a:cubicBezTo>
                    <a:lnTo>
                      <a:pt x="304" y="93254"/>
                    </a:lnTo>
                    <a:cubicBezTo>
                      <a:pt x="304" y="93254"/>
                      <a:pt x="152" y="89485"/>
                      <a:pt x="31" y="83254"/>
                    </a:cubicBezTo>
                    <a:cubicBezTo>
                      <a:pt x="31" y="82190"/>
                      <a:pt x="0" y="81096"/>
                      <a:pt x="0" y="79880"/>
                    </a:cubicBezTo>
                    <a:lnTo>
                      <a:pt x="0" y="75655"/>
                    </a:lnTo>
                    <a:lnTo>
                      <a:pt x="0" y="72281"/>
                    </a:lnTo>
                    <a:cubicBezTo>
                      <a:pt x="0" y="70913"/>
                      <a:pt x="0" y="69485"/>
                      <a:pt x="31" y="68056"/>
                    </a:cubicBezTo>
                    <a:cubicBezTo>
                      <a:pt x="31" y="66962"/>
                      <a:pt x="61" y="65837"/>
                      <a:pt x="61" y="64682"/>
                    </a:cubicBezTo>
                    <a:cubicBezTo>
                      <a:pt x="122" y="63314"/>
                      <a:pt x="122" y="61886"/>
                      <a:pt x="152" y="60457"/>
                    </a:cubicBezTo>
                    <a:cubicBezTo>
                      <a:pt x="183" y="59363"/>
                      <a:pt x="183" y="58208"/>
                      <a:pt x="213" y="57083"/>
                    </a:cubicBezTo>
                    <a:cubicBezTo>
                      <a:pt x="274" y="55715"/>
                      <a:pt x="304" y="54287"/>
                      <a:pt x="335" y="52858"/>
                    </a:cubicBezTo>
                    <a:cubicBezTo>
                      <a:pt x="365" y="51764"/>
                      <a:pt x="426" y="50609"/>
                      <a:pt x="487" y="49484"/>
                    </a:cubicBezTo>
                    <a:cubicBezTo>
                      <a:pt x="578" y="48056"/>
                      <a:pt x="608" y="46658"/>
                      <a:pt x="669" y="45259"/>
                    </a:cubicBezTo>
                    <a:cubicBezTo>
                      <a:pt x="730" y="44165"/>
                      <a:pt x="791" y="43010"/>
                      <a:pt x="882" y="41886"/>
                    </a:cubicBezTo>
                    <a:cubicBezTo>
                      <a:pt x="943" y="40457"/>
                      <a:pt x="1034" y="39059"/>
                      <a:pt x="1125" y="37661"/>
                    </a:cubicBezTo>
                    <a:cubicBezTo>
                      <a:pt x="1216" y="36566"/>
                      <a:pt x="1277" y="35411"/>
                      <a:pt x="1368" y="34287"/>
                    </a:cubicBezTo>
                    <a:cubicBezTo>
                      <a:pt x="2158" y="23739"/>
                      <a:pt x="3374" y="12949"/>
                      <a:pt x="5228" y="2888"/>
                    </a:cubicBezTo>
                    <a:cubicBezTo>
                      <a:pt x="5228" y="2888"/>
                      <a:pt x="11855" y="1338"/>
                      <a:pt x="21794" y="578"/>
                    </a:cubicBezTo>
                    <a:cubicBezTo>
                      <a:pt x="22463" y="517"/>
                      <a:pt x="23101" y="456"/>
                      <a:pt x="23739" y="426"/>
                    </a:cubicBezTo>
                    <a:cubicBezTo>
                      <a:pt x="28511" y="122"/>
                      <a:pt x="34013" y="0"/>
                      <a:pt x="39849" y="304"/>
                    </a:cubicBezTo>
                    <a:lnTo>
                      <a:pt x="41794" y="426"/>
                    </a:lnTo>
                    <a:cubicBezTo>
                      <a:pt x="47873" y="851"/>
                      <a:pt x="54287" y="1763"/>
                      <a:pt x="60700" y="3344"/>
                    </a:cubicBezTo>
                    <a:cubicBezTo>
                      <a:pt x="60700" y="3344"/>
                      <a:pt x="62798" y="15837"/>
                      <a:pt x="64318" y="34287"/>
                    </a:cubicBezTo>
                    <a:cubicBezTo>
                      <a:pt x="64409" y="35381"/>
                      <a:pt x="64500" y="36505"/>
                      <a:pt x="64591" y="37661"/>
                    </a:cubicBezTo>
                    <a:cubicBezTo>
                      <a:pt x="64713" y="39028"/>
                      <a:pt x="64774" y="40427"/>
                      <a:pt x="64895" y="41886"/>
                    </a:cubicBezTo>
                    <a:cubicBezTo>
                      <a:pt x="64956" y="42980"/>
                      <a:pt x="65047" y="44104"/>
                      <a:pt x="65108" y="45259"/>
                    </a:cubicBezTo>
                    <a:cubicBezTo>
                      <a:pt x="65199" y="46627"/>
                      <a:pt x="65260" y="48025"/>
                      <a:pt x="65351" y="49484"/>
                    </a:cubicBezTo>
                    <a:cubicBezTo>
                      <a:pt x="65381" y="50579"/>
                      <a:pt x="65442" y="51703"/>
                      <a:pt x="65503" y="52858"/>
                    </a:cubicBezTo>
                    <a:cubicBezTo>
                      <a:pt x="65533" y="54257"/>
                      <a:pt x="65594" y="55624"/>
                      <a:pt x="65655" y="57083"/>
                    </a:cubicBezTo>
                    <a:cubicBezTo>
                      <a:pt x="65685" y="58178"/>
                      <a:pt x="65716" y="59302"/>
                      <a:pt x="65777" y="60457"/>
                    </a:cubicBezTo>
                    <a:cubicBezTo>
                      <a:pt x="65807" y="61855"/>
                      <a:pt x="65837" y="63254"/>
                      <a:pt x="65837" y="64682"/>
                    </a:cubicBezTo>
                    <a:cubicBezTo>
                      <a:pt x="65868" y="65807"/>
                      <a:pt x="65868" y="66962"/>
                      <a:pt x="65868" y="68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a:extLst>
                  <a:ext uri="{FF2B5EF4-FFF2-40B4-BE49-F238E27FC236}">
                    <a16:creationId xmlns:a16="http://schemas.microsoft.com/office/drawing/2014/main" id="{B9EA90AF-9094-BC98-D308-C1F03916714A}"/>
                  </a:ext>
                </a:extLst>
              </p:cNvPr>
              <p:cNvSpPr/>
              <p:nvPr/>
            </p:nvSpPr>
            <p:spPr>
              <a:xfrm>
                <a:off x="12104600" y="3151550"/>
                <a:ext cx="1386825" cy="83625"/>
              </a:xfrm>
              <a:custGeom>
                <a:avLst/>
                <a:gdLst/>
                <a:ahLst/>
                <a:cxnLst/>
                <a:rect l="l" t="t" r="r" b="b"/>
                <a:pathLst>
                  <a:path w="55473" h="3345" fill="none" extrusionOk="0">
                    <a:moveTo>
                      <a:pt x="0" y="2888"/>
                    </a:moveTo>
                    <a:cubicBezTo>
                      <a:pt x="0" y="2888"/>
                      <a:pt x="6627" y="1308"/>
                      <a:pt x="16566" y="548"/>
                    </a:cubicBezTo>
                    <a:cubicBezTo>
                      <a:pt x="17204" y="517"/>
                      <a:pt x="17873" y="426"/>
                      <a:pt x="18511" y="396"/>
                    </a:cubicBezTo>
                    <a:cubicBezTo>
                      <a:pt x="23283" y="92"/>
                      <a:pt x="28755" y="1"/>
                      <a:pt x="34621" y="305"/>
                    </a:cubicBezTo>
                    <a:lnTo>
                      <a:pt x="36566" y="396"/>
                    </a:lnTo>
                    <a:cubicBezTo>
                      <a:pt x="42645" y="821"/>
                      <a:pt x="49059" y="1733"/>
                      <a:pt x="55472" y="3344"/>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a:extLst>
                  <a:ext uri="{FF2B5EF4-FFF2-40B4-BE49-F238E27FC236}">
                    <a16:creationId xmlns:a16="http://schemas.microsoft.com/office/drawing/2014/main" id="{6333ADE4-D025-81E3-E339-E3A3FE3B01BC}"/>
                  </a:ext>
                </a:extLst>
              </p:cNvPr>
              <p:cNvSpPr/>
              <p:nvPr/>
            </p:nvSpPr>
            <p:spPr>
              <a:xfrm>
                <a:off x="12520250" y="3151550"/>
                <a:ext cx="499275" cy="305500"/>
              </a:xfrm>
              <a:custGeom>
                <a:avLst/>
                <a:gdLst/>
                <a:ahLst/>
                <a:cxnLst/>
                <a:rect l="l" t="t" r="r" b="b"/>
                <a:pathLst>
                  <a:path w="19971" h="12220" extrusionOk="0">
                    <a:moveTo>
                      <a:pt x="19971" y="426"/>
                    </a:moveTo>
                    <a:lnTo>
                      <a:pt x="19971" y="2219"/>
                    </a:lnTo>
                    <a:cubicBezTo>
                      <a:pt x="19971" y="7721"/>
                      <a:pt x="15503" y="12220"/>
                      <a:pt x="9971" y="12220"/>
                    </a:cubicBezTo>
                    <a:cubicBezTo>
                      <a:pt x="4469" y="12220"/>
                      <a:pt x="1" y="7721"/>
                      <a:pt x="1" y="2219"/>
                    </a:cubicBezTo>
                    <a:lnTo>
                      <a:pt x="1" y="548"/>
                    </a:lnTo>
                    <a:cubicBezTo>
                      <a:pt x="639" y="517"/>
                      <a:pt x="1277" y="426"/>
                      <a:pt x="1916" y="396"/>
                    </a:cubicBezTo>
                    <a:cubicBezTo>
                      <a:pt x="6718" y="92"/>
                      <a:pt x="12189" y="1"/>
                      <a:pt x="18025" y="305"/>
                    </a:cubicBezTo>
                    <a:cubicBezTo>
                      <a:pt x="18694" y="335"/>
                      <a:pt x="19332" y="365"/>
                      <a:pt x="19971" y="4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a:extLst>
                  <a:ext uri="{FF2B5EF4-FFF2-40B4-BE49-F238E27FC236}">
                    <a16:creationId xmlns:a16="http://schemas.microsoft.com/office/drawing/2014/main" id="{9718AD4E-0DF0-3107-A906-E59C8D6762D7}"/>
                  </a:ext>
                </a:extLst>
              </p:cNvPr>
              <p:cNvSpPr/>
              <p:nvPr/>
            </p:nvSpPr>
            <p:spPr>
              <a:xfrm>
                <a:off x="12628150" y="2705500"/>
                <a:ext cx="283475" cy="659600"/>
              </a:xfrm>
              <a:custGeom>
                <a:avLst/>
                <a:gdLst/>
                <a:ahLst/>
                <a:cxnLst/>
                <a:rect l="l" t="t" r="r" b="b"/>
                <a:pathLst>
                  <a:path w="11339" h="26384" extrusionOk="0">
                    <a:moveTo>
                      <a:pt x="11339" y="5684"/>
                    </a:moveTo>
                    <a:lnTo>
                      <a:pt x="11339" y="20730"/>
                    </a:lnTo>
                    <a:cubicBezTo>
                      <a:pt x="11339" y="23861"/>
                      <a:pt x="8785" y="26384"/>
                      <a:pt x="5655" y="26384"/>
                    </a:cubicBezTo>
                    <a:cubicBezTo>
                      <a:pt x="2524" y="26384"/>
                      <a:pt x="1" y="23831"/>
                      <a:pt x="1" y="20730"/>
                    </a:cubicBezTo>
                    <a:lnTo>
                      <a:pt x="1" y="5684"/>
                    </a:lnTo>
                    <a:lnTo>
                      <a:pt x="1" y="5593"/>
                    </a:lnTo>
                    <a:cubicBezTo>
                      <a:pt x="31" y="2493"/>
                      <a:pt x="2585" y="0"/>
                      <a:pt x="5655" y="0"/>
                    </a:cubicBezTo>
                    <a:cubicBezTo>
                      <a:pt x="7235" y="0"/>
                      <a:pt x="8664" y="669"/>
                      <a:pt x="9697" y="1672"/>
                    </a:cubicBezTo>
                    <a:cubicBezTo>
                      <a:pt x="10275" y="2250"/>
                      <a:pt x="10670" y="2888"/>
                      <a:pt x="10974" y="3648"/>
                    </a:cubicBezTo>
                    <a:cubicBezTo>
                      <a:pt x="11217" y="4256"/>
                      <a:pt x="11339" y="4985"/>
                      <a:pt x="11339" y="5684"/>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a:extLst>
                  <a:ext uri="{FF2B5EF4-FFF2-40B4-BE49-F238E27FC236}">
                    <a16:creationId xmlns:a16="http://schemas.microsoft.com/office/drawing/2014/main" id="{25394EE0-FB32-6C49-B6A5-F9F8ADF03361}"/>
                  </a:ext>
                </a:extLst>
              </p:cNvPr>
              <p:cNvSpPr/>
              <p:nvPr/>
            </p:nvSpPr>
            <p:spPr>
              <a:xfrm>
                <a:off x="12627400" y="2798200"/>
                <a:ext cx="284225" cy="344925"/>
              </a:xfrm>
              <a:custGeom>
                <a:avLst/>
                <a:gdLst/>
                <a:ahLst/>
                <a:cxnLst/>
                <a:rect l="l" t="t" r="r" b="b"/>
                <a:pathLst>
                  <a:path w="11369" h="13797" extrusionOk="0">
                    <a:moveTo>
                      <a:pt x="7660" y="1"/>
                    </a:moveTo>
                    <a:lnTo>
                      <a:pt x="1" y="1916"/>
                    </a:lnTo>
                    <a:lnTo>
                      <a:pt x="1" y="2007"/>
                    </a:lnTo>
                    <a:lnTo>
                      <a:pt x="1" y="11490"/>
                    </a:lnTo>
                    <a:cubicBezTo>
                      <a:pt x="1495" y="12518"/>
                      <a:pt x="4030" y="13796"/>
                      <a:pt x="7716" y="13796"/>
                    </a:cubicBezTo>
                    <a:cubicBezTo>
                      <a:pt x="8828" y="13796"/>
                      <a:pt x="10044" y="13680"/>
                      <a:pt x="11369" y="13405"/>
                    </a:cubicBezTo>
                    <a:lnTo>
                      <a:pt x="11369" y="1976"/>
                    </a:lnTo>
                    <a:cubicBezTo>
                      <a:pt x="11369" y="1277"/>
                      <a:pt x="11247" y="548"/>
                      <a:pt x="10943" y="1"/>
                    </a:cubicBez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a:extLst>
                  <a:ext uri="{FF2B5EF4-FFF2-40B4-BE49-F238E27FC236}">
                    <a16:creationId xmlns:a16="http://schemas.microsoft.com/office/drawing/2014/main" id="{A63AEF9E-942B-48D1-69BA-D84F6CEE8DF7}"/>
                  </a:ext>
                </a:extLst>
              </p:cNvPr>
              <p:cNvSpPr/>
              <p:nvPr/>
            </p:nvSpPr>
            <p:spPr>
              <a:xfrm>
                <a:off x="12333325" y="1998800"/>
                <a:ext cx="859450" cy="1039550"/>
              </a:xfrm>
              <a:custGeom>
                <a:avLst/>
                <a:gdLst/>
                <a:ahLst/>
                <a:cxnLst/>
                <a:rect l="l" t="t" r="r" b="b"/>
                <a:pathLst>
                  <a:path w="34378" h="41582" extrusionOk="0">
                    <a:moveTo>
                      <a:pt x="34378" y="20882"/>
                    </a:moveTo>
                    <a:cubicBezTo>
                      <a:pt x="33679" y="28329"/>
                      <a:pt x="31551" y="41035"/>
                      <a:pt x="17296" y="41278"/>
                    </a:cubicBezTo>
                    <a:cubicBezTo>
                      <a:pt x="304" y="41582"/>
                      <a:pt x="0" y="24013"/>
                      <a:pt x="730" y="13982"/>
                    </a:cubicBezTo>
                    <a:cubicBezTo>
                      <a:pt x="1733" y="730"/>
                      <a:pt x="11004" y="1"/>
                      <a:pt x="11004" y="1"/>
                    </a:cubicBezTo>
                    <a:cubicBezTo>
                      <a:pt x="17508" y="2645"/>
                      <a:pt x="18207" y="10913"/>
                      <a:pt x="21916" y="13709"/>
                    </a:cubicBezTo>
                    <a:cubicBezTo>
                      <a:pt x="23314" y="14803"/>
                      <a:pt x="25472" y="15381"/>
                      <a:pt x="27630" y="15776"/>
                    </a:cubicBezTo>
                    <a:cubicBezTo>
                      <a:pt x="28025" y="17843"/>
                      <a:pt x="29423" y="20669"/>
                      <a:pt x="34378" y="2088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a:extLst>
                  <a:ext uri="{FF2B5EF4-FFF2-40B4-BE49-F238E27FC236}">
                    <a16:creationId xmlns:a16="http://schemas.microsoft.com/office/drawing/2014/main" id="{8083F226-FF25-D894-6AC7-4EE71EC5C111}"/>
                  </a:ext>
                </a:extLst>
              </p:cNvPr>
              <p:cNvSpPr/>
              <p:nvPr/>
            </p:nvSpPr>
            <p:spPr>
              <a:xfrm>
                <a:off x="12616775" y="2792125"/>
                <a:ext cx="325250" cy="108700"/>
              </a:xfrm>
              <a:custGeom>
                <a:avLst/>
                <a:gdLst/>
                <a:ahLst/>
                <a:cxnLst/>
                <a:rect l="l" t="t" r="r" b="b"/>
                <a:pathLst>
                  <a:path w="13010" h="4348" extrusionOk="0">
                    <a:moveTo>
                      <a:pt x="0" y="0"/>
                    </a:moveTo>
                    <a:cubicBezTo>
                      <a:pt x="0" y="2402"/>
                      <a:pt x="2918" y="4347"/>
                      <a:pt x="6505" y="4347"/>
                    </a:cubicBezTo>
                    <a:cubicBezTo>
                      <a:pt x="10061" y="4347"/>
                      <a:pt x="13009" y="2402"/>
                      <a:pt x="13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a:extLst>
                  <a:ext uri="{FF2B5EF4-FFF2-40B4-BE49-F238E27FC236}">
                    <a16:creationId xmlns:a16="http://schemas.microsoft.com/office/drawing/2014/main" id="{F64F3C8F-CA74-F2D2-13FF-906049AC2884}"/>
                  </a:ext>
                </a:extLst>
              </p:cNvPr>
              <p:cNvSpPr/>
              <p:nvPr/>
            </p:nvSpPr>
            <p:spPr>
              <a:xfrm>
                <a:off x="13853875" y="2165975"/>
                <a:ext cx="943050" cy="1367075"/>
              </a:xfrm>
              <a:custGeom>
                <a:avLst/>
                <a:gdLst/>
                <a:ahLst/>
                <a:cxnLst/>
                <a:rect l="l" t="t" r="r" b="b"/>
                <a:pathLst>
                  <a:path w="37722" h="54683" extrusionOk="0">
                    <a:moveTo>
                      <a:pt x="0" y="5441"/>
                    </a:moveTo>
                    <a:cubicBezTo>
                      <a:pt x="0" y="5441"/>
                      <a:pt x="11459" y="40943"/>
                      <a:pt x="20548" y="47995"/>
                    </a:cubicBezTo>
                    <a:cubicBezTo>
                      <a:pt x="29089" y="54682"/>
                      <a:pt x="37721" y="46415"/>
                      <a:pt x="35806" y="38451"/>
                    </a:cubicBezTo>
                    <a:cubicBezTo>
                      <a:pt x="33952" y="30518"/>
                      <a:pt x="9301" y="1"/>
                      <a:pt x="9301" y="1"/>
                    </a:cubicBezTo>
                    <a:cubicBezTo>
                      <a:pt x="9301" y="1"/>
                      <a:pt x="3435" y="1520"/>
                      <a:pt x="0" y="544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a:extLst>
                  <a:ext uri="{FF2B5EF4-FFF2-40B4-BE49-F238E27FC236}">
                    <a16:creationId xmlns:a16="http://schemas.microsoft.com/office/drawing/2014/main" id="{7E49A952-EF68-1390-DD79-F5F51AC72AA1}"/>
                  </a:ext>
                </a:extLst>
              </p:cNvPr>
              <p:cNvSpPr/>
              <p:nvPr/>
            </p:nvSpPr>
            <p:spPr>
              <a:xfrm>
                <a:off x="10852300" y="2348350"/>
                <a:ext cx="240150" cy="294100"/>
              </a:xfrm>
              <a:custGeom>
                <a:avLst/>
                <a:gdLst/>
                <a:ahLst/>
                <a:cxnLst/>
                <a:rect l="l" t="t" r="r" b="b"/>
                <a:pathLst>
                  <a:path w="9606" h="11764" extrusionOk="0">
                    <a:moveTo>
                      <a:pt x="7204" y="912"/>
                    </a:moveTo>
                    <a:cubicBezTo>
                      <a:pt x="7204" y="912"/>
                      <a:pt x="9605" y="5593"/>
                      <a:pt x="8906" y="8298"/>
                    </a:cubicBezTo>
                    <a:cubicBezTo>
                      <a:pt x="8237" y="10943"/>
                      <a:pt x="6079" y="4225"/>
                      <a:pt x="6079" y="4225"/>
                    </a:cubicBezTo>
                    <a:cubicBezTo>
                      <a:pt x="6079" y="4225"/>
                      <a:pt x="7538" y="9210"/>
                      <a:pt x="6839" y="9879"/>
                    </a:cubicBezTo>
                    <a:cubicBezTo>
                      <a:pt x="6110" y="10578"/>
                      <a:pt x="4134" y="5684"/>
                      <a:pt x="4134" y="5684"/>
                    </a:cubicBezTo>
                    <a:cubicBezTo>
                      <a:pt x="4134" y="5684"/>
                      <a:pt x="5502" y="9879"/>
                      <a:pt x="4620" y="10578"/>
                    </a:cubicBezTo>
                    <a:cubicBezTo>
                      <a:pt x="3739" y="11247"/>
                      <a:pt x="2584" y="7265"/>
                      <a:pt x="2584" y="7265"/>
                    </a:cubicBezTo>
                    <a:cubicBezTo>
                      <a:pt x="2584" y="7265"/>
                      <a:pt x="3830" y="11004"/>
                      <a:pt x="2736" y="11368"/>
                    </a:cubicBezTo>
                    <a:cubicBezTo>
                      <a:pt x="1611" y="11764"/>
                      <a:pt x="335" y="8602"/>
                      <a:pt x="183" y="6171"/>
                    </a:cubicBezTo>
                    <a:cubicBezTo>
                      <a:pt x="0" y="3709"/>
                      <a:pt x="3952" y="0"/>
                      <a:pt x="7204" y="91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a:extLst>
                  <a:ext uri="{FF2B5EF4-FFF2-40B4-BE49-F238E27FC236}">
                    <a16:creationId xmlns:a16="http://schemas.microsoft.com/office/drawing/2014/main" id="{DF4D1B51-2499-B3AC-3EFE-8BD0F661B3E3}"/>
                  </a:ext>
                </a:extLst>
              </p:cNvPr>
              <p:cNvSpPr/>
              <p:nvPr/>
            </p:nvSpPr>
            <p:spPr>
              <a:xfrm>
                <a:off x="12723900" y="2671300"/>
                <a:ext cx="438500" cy="234075"/>
              </a:xfrm>
              <a:custGeom>
                <a:avLst/>
                <a:gdLst/>
                <a:ahLst/>
                <a:cxnLst/>
                <a:rect l="l" t="t" r="r" b="b"/>
                <a:pathLst>
                  <a:path w="17540" h="9363" fill="none" extrusionOk="0">
                    <a:moveTo>
                      <a:pt x="17539" y="1"/>
                    </a:moveTo>
                    <a:cubicBezTo>
                      <a:pt x="17539" y="1"/>
                      <a:pt x="13831" y="9210"/>
                      <a:pt x="1" y="9362"/>
                    </a:cubicBezTo>
                  </a:path>
                </a:pathLst>
              </a:custGeom>
              <a:noFill/>
              <a:ln w="121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a:extLst>
                  <a:ext uri="{FF2B5EF4-FFF2-40B4-BE49-F238E27FC236}">
                    <a16:creationId xmlns:a16="http://schemas.microsoft.com/office/drawing/2014/main" id="{3C184BB1-71F0-3A56-64E7-20C911160E74}"/>
                  </a:ext>
                </a:extLst>
              </p:cNvPr>
              <p:cNvSpPr/>
              <p:nvPr/>
            </p:nvSpPr>
            <p:spPr>
              <a:xfrm>
                <a:off x="12673750" y="2852150"/>
                <a:ext cx="140600" cy="93500"/>
              </a:xfrm>
              <a:custGeom>
                <a:avLst/>
                <a:gdLst/>
                <a:ahLst/>
                <a:cxnLst/>
                <a:rect l="l" t="t" r="r" b="b"/>
                <a:pathLst>
                  <a:path w="5624" h="3740" extrusionOk="0">
                    <a:moveTo>
                      <a:pt x="5624" y="1885"/>
                    </a:moveTo>
                    <a:cubicBezTo>
                      <a:pt x="5624" y="2919"/>
                      <a:pt x="4378" y="3739"/>
                      <a:pt x="2827" y="3739"/>
                    </a:cubicBezTo>
                    <a:cubicBezTo>
                      <a:pt x="1247" y="3739"/>
                      <a:pt x="1" y="2919"/>
                      <a:pt x="1" y="1885"/>
                    </a:cubicBezTo>
                    <a:cubicBezTo>
                      <a:pt x="1" y="852"/>
                      <a:pt x="1247" y="31"/>
                      <a:pt x="2827" y="31"/>
                    </a:cubicBezTo>
                    <a:cubicBezTo>
                      <a:pt x="4378" y="1"/>
                      <a:pt x="5624" y="821"/>
                      <a:pt x="5624" y="1885"/>
                    </a:cubicBezTo>
                    <a:close/>
                  </a:path>
                </a:pathLst>
              </a:custGeom>
              <a:solidFill>
                <a:srgbClr val="AF9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a:extLst>
                  <a:ext uri="{FF2B5EF4-FFF2-40B4-BE49-F238E27FC236}">
                    <a16:creationId xmlns:a16="http://schemas.microsoft.com/office/drawing/2014/main" id="{899BC200-D459-4B03-3A04-C99D98B478BC}"/>
                  </a:ext>
                </a:extLst>
              </p:cNvPr>
              <p:cNvSpPr/>
              <p:nvPr/>
            </p:nvSpPr>
            <p:spPr>
              <a:xfrm>
                <a:off x="12680600" y="2860525"/>
                <a:ext cx="133750" cy="85125"/>
              </a:xfrm>
              <a:custGeom>
                <a:avLst/>
                <a:gdLst/>
                <a:ahLst/>
                <a:cxnLst/>
                <a:rect l="l" t="t" r="r" b="b"/>
                <a:pathLst>
                  <a:path w="5350" h="3405" extrusionOk="0">
                    <a:moveTo>
                      <a:pt x="4134" y="0"/>
                    </a:moveTo>
                    <a:lnTo>
                      <a:pt x="4134" y="0"/>
                    </a:lnTo>
                    <a:cubicBezTo>
                      <a:pt x="4286" y="213"/>
                      <a:pt x="4408" y="486"/>
                      <a:pt x="4408" y="790"/>
                    </a:cubicBezTo>
                    <a:cubicBezTo>
                      <a:pt x="4408" y="1824"/>
                      <a:pt x="3131" y="2645"/>
                      <a:pt x="1581" y="2645"/>
                    </a:cubicBezTo>
                    <a:cubicBezTo>
                      <a:pt x="973" y="2645"/>
                      <a:pt x="456" y="2553"/>
                      <a:pt x="0" y="2341"/>
                    </a:cubicBezTo>
                    <a:lnTo>
                      <a:pt x="0" y="2341"/>
                    </a:lnTo>
                    <a:cubicBezTo>
                      <a:pt x="456" y="2948"/>
                      <a:pt x="1398" y="3404"/>
                      <a:pt x="2553" y="3404"/>
                    </a:cubicBezTo>
                    <a:cubicBezTo>
                      <a:pt x="4104" y="3404"/>
                      <a:pt x="5350" y="2584"/>
                      <a:pt x="5350" y="1550"/>
                    </a:cubicBezTo>
                    <a:cubicBezTo>
                      <a:pt x="5350" y="912"/>
                      <a:pt x="4864" y="334"/>
                      <a:pt x="4134" y="0"/>
                    </a:cubicBezTo>
                    <a:close/>
                  </a:path>
                </a:pathLst>
              </a:custGeom>
              <a:solidFill>
                <a:srgbClr val="444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a:extLst>
                  <a:ext uri="{FF2B5EF4-FFF2-40B4-BE49-F238E27FC236}">
                    <a16:creationId xmlns:a16="http://schemas.microsoft.com/office/drawing/2014/main" id="{6271477F-8ECA-D81C-AEBC-6BB51344B103}"/>
                  </a:ext>
                </a:extLst>
              </p:cNvPr>
              <p:cNvSpPr/>
              <p:nvPr/>
            </p:nvSpPr>
            <p:spPr>
              <a:xfrm>
                <a:off x="13105375" y="2435725"/>
                <a:ext cx="174800" cy="303225"/>
              </a:xfrm>
              <a:custGeom>
                <a:avLst/>
                <a:gdLst/>
                <a:ahLst/>
                <a:cxnLst/>
                <a:rect l="l" t="t" r="r" b="b"/>
                <a:pathLst>
                  <a:path w="6992" h="12129" extrusionOk="0">
                    <a:moveTo>
                      <a:pt x="1004" y="5168"/>
                    </a:moveTo>
                    <a:cubicBezTo>
                      <a:pt x="2037" y="2098"/>
                      <a:pt x="4134" y="1"/>
                      <a:pt x="5654" y="518"/>
                    </a:cubicBezTo>
                    <a:lnTo>
                      <a:pt x="6991" y="943"/>
                    </a:lnTo>
                    <a:cubicBezTo>
                      <a:pt x="6748" y="882"/>
                      <a:pt x="6536" y="852"/>
                      <a:pt x="6262" y="913"/>
                    </a:cubicBezTo>
                    <a:cubicBezTo>
                      <a:pt x="4864" y="1126"/>
                      <a:pt x="3253" y="3041"/>
                      <a:pt x="2341" y="5624"/>
                    </a:cubicBezTo>
                    <a:cubicBezTo>
                      <a:pt x="1459" y="8269"/>
                      <a:pt x="1611" y="10761"/>
                      <a:pt x="2614" y="11764"/>
                    </a:cubicBezTo>
                    <a:cubicBezTo>
                      <a:pt x="2797" y="11946"/>
                      <a:pt x="2979" y="12068"/>
                      <a:pt x="3222" y="12129"/>
                    </a:cubicBezTo>
                    <a:lnTo>
                      <a:pt x="1885" y="11673"/>
                    </a:lnTo>
                    <a:cubicBezTo>
                      <a:pt x="365" y="11187"/>
                      <a:pt x="0" y="8269"/>
                      <a:pt x="1004"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a:extLst>
                  <a:ext uri="{FF2B5EF4-FFF2-40B4-BE49-F238E27FC236}">
                    <a16:creationId xmlns:a16="http://schemas.microsoft.com/office/drawing/2014/main" id="{21426482-CEE3-77DE-3DE3-11C0611A6579}"/>
                  </a:ext>
                </a:extLst>
              </p:cNvPr>
              <p:cNvSpPr/>
              <p:nvPr/>
            </p:nvSpPr>
            <p:spPr>
              <a:xfrm>
                <a:off x="13141850" y="2457775"/>
                <a:ext cx="143650" cy="272075"/>
              </a:xfrm>
              <a:custGeom>
                <a:avLst/>
                <a:gdLst/>
                <a:ahLst/>
                <a:cxnLst/>
                <a:rect l="l" t="t" r="r" b="b"/>
                <a:pathLst>
                  <a:path w="5746" h="10883" extrusionOk="0">
                    <a:moveTo>
                      <a:pt x="4803" y="0"/>
                    </a:moveTo>
                    <a:cubicBezTo>
                      <a:pt x="3405" y="183"/>
                      <a:pt x="1763" y="2098"/>
                      <a:pt x="882" y="4712"/>
                    </a:cubicBezTo>
                    <a:cubicBezTo>
                      <a:pt x="0" y="7326"/>
                      <a:pt x="152" y="9849"/>
                      <a:pt x="1186" y="10882"/>
                    </a:cubicBezTo>
                    <a:cubicBezTo>
                      <a:pt x="2098" y="10700"/>
                      <a:pt x="3162" y="9788"/>
                      <a:pt x="3982" y="8420"/>
                    </a:cubicBezTo>
                    <a:cubicBezTo>
                      <a:pt x="4408" y="7751"/>
                      <a:pt x="4742" y="6991"/>
                      <a:pt x="5046" y="6110"/>
                    </a:cubicBezTo>
                    <a:cubicBezTo>
                      <a:pt x="5320" y="5289"/>
                      <a:pt x="5502" y="4438"/>
                      <a:pt x="5593" y="3648"/>
                    </a:cubicBezTo>
                    <a:cubicBezTo>
                      <a:pt x="5745" y="2007"/>
                      <a:pt x="5472" y="700"/>
                      <a:pt x="480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a:extLst>
                  <a:ext uri="{FF2B5EF4-FFF2-40B4-BE49-F238E27FC236}">
                    <a16:creationId xmlns:a16="http://schemas.microsoft.com/office/drawing/2014/main" id="{527E6F65-F268-BE9A-3B7C-1018B1B849BF}"/>
                  </a:ext>
                </a:extLst>
              </p:cNvPr>
              <p:cNvSpPr/>
              <p:nvPr/>
            </p:nvSpPr>
            <p:spPr>
              <a:xfrm>
                <a:off x="13141850" y="2457025"/>
                <a:ext cx="185425" cy="293325"/>
              </a:xfrm>
              <a:custGeom>
                <a:avLst/>
                <a:gdLst/>
                <a:ahLst/>
                <a:cxnLst/>
                <a:rect l="l" t="t" r="r" b="b"/>
                <a:pathLst>
                  <a:path w="7417" h="11733" extrusionOk="0">
                    <a:moveTo>
                      <a:pt x="882" y="4742"/>
                    </a:moveTo>
                    <a:cubicBezTo>
                      <a:pt x="1763" y="2128"/>
                      <a:pt x="3405" y="213"/>
                      <a:pt x="4803" y="30"/>
                    </a:cubicBezTo>
                    <a:cubicBezTo>
                      <a:pt x="5077" y="0"/>
                      <a:pt x="5289" y="0"/>
                      <a:pt x="5532" y="61"/>
                    </a:cubicBezTo>
                    <a:cubicBezTo>
                      <a:pt x="7052" y="578"/>
                      <a:pt x="7417" y="3496"/>
                      <a:pt x="6384" y="6565"/>
                    </a:cubicBezTo>
                    <a:cubicBezTo>
                      <a:pt x="5380" y="9635"/>
                      <a:pt x="3283" y="11733"/>
                      <a:pt x="1763" y="11246"/>
                    </a:cubicBezTo>
                    <a:cubicBezTo>
                      <a:pt x="1520" y="11155"/>
                      <a:pt x="1338" y="11064"/>
                      <a:pt x="1155" y="10851"/>
                    </a:cubicBezTo>
                    <a:cubicBezTo>
                      <a:pt x="152" y="9879"/>
                      <a:pt x="0" y="7356"/>
                      <a:pt x="882"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a:extLst>
                  <a:ext uri="{FF2B5EF4-FFF2-40B4-BE49-F238E27FC236}">
                    <a16:creationId xmlns:a16="http://schemas.microsoft.com/office/drawing/2014/main" id="{D6FFD9F2-91CF-8C15-57CF-9D91C08CE72A}"/>
                  </a:ext>
                </a:extLst>
              </p:cNvPr>
              <p:cNvSpPr/>
              <p:nvPr/>
            </p:nvSpPr>
            <p:spPr>
              <a:xfrm>
                <a:off x="13176050" y="2507175"/>
                <a:ext cx="113250" cy="183150"/>
              </a:xfrm>
              <a:custGeom>
                <a:avLst/>
                <a:gdLst/>
                <a:ahLst/>
                <a:cxnLst/>
                <a:rect l="l" t="t" r="r" b="b"/>
                <a:pathLst>
                  <a:path w="4530" h="7326" extrusionOk="0">
                    <a:moveTo>
                      <a:pt x="608" y="3131"/>
                    </a:moveTo>
                    <a:cubicBezTo>
                      <a:pt x="1216" y="1246"/>
                      <a:pt x="2493" y="0"/>
                      <a:pt x="3405" y="304"/>
                    </a:cubicBezTo>
                    <a:cubicBezTo>
                      <a:pt x="4316" y="608"/>
                      <a:pt x="4529" y="2371"/>
                      <a:pt x="3921" y="4225"/>
                    </a:cubicBezTo>
                    <a:cubicBezTo>
                      <a:pt x="3313" y="6079"/>
                      <a:pt x="2067" y="7325"/>
                      <a:pt x="1155" y="7022"/>
                    </a:cubicBezTo>
                    <a:cubicBezTo>
                      <a:pt x="243" y="6718"/>
                      <a:pt x="0" y="4985"/>
                      <a:pt x="608" y="3131"/>
                    </a:cubicBezTo>
                    <a:close/>
                  </a:path>
                </a:pathLst>
              </a:custGeom>
              <a:solidFill>
                <a:schemeClr val="lt1"/>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a:extLst>
                  <a:ext uri="{FF2B5EF4-FFF2-40B4-BE49-F238E27FC236}">
                    <a16:creationId xmlns:a16="http://schemas.microsoft.com/office/drawing/2014/main" id="{38287783-6CDE-ABEC-8FE5-C887F85A9046}"/>
                  </a:ext>
                </a:extLst>
              </p:cNvPr>
              <p:cNvSpPr/>
              <p:nvPr/>
            </p:nvSpPr>
            <p:spPr>
              <a:xfrm>
                <a:off x="12232250" y="2435725"/>
                <a:ext cx="174800" cy="303225"/>
              </a:xfrm>
              <a:custGeom>
                <a:avLst/>
                <a:gdLst/>
                <a:ahLst/>
                <a:cxnLst/>
                <a:rect l="l" t="t" r="r" b="b"/>
                <a:pathLst>
                  <a:path w="6992" h="12129" extrusionOk="0">
                    <a:moveTo>
                      <a:pt x="5958" y="5168"/>
                    </a:moveTo>
                    <a:cubicBezTo>
                      <a:pt x="4925" y="2098"/>
                      <a:pt x="2858" y="1"/>
                      <a:pt x="1338" y="518"/>
                    </a:cubicBezTo>
                    <a:lnTo>
                      <a:pt x="1" y="943"/>
                    </a:lnTo>
                    <a:cubicBezTo>
                      <a:pt x="214" y="882"/>
                      <a:pt x="457" y="852"/>
                      <a:pt x="730" y="913"/>
                    </a:cubicBezTo>
                    <a:cubicBezTo>
                      <a:pt x="2128" y="1126"/>
                      <a:pt x="3709" y="3041"/>
                      <a:pt x="4621" y="5624"/>
                    </a:cubicBezTo>
                    <a:cubicBezTo>
                      <a:pt x="5502" y="8269"/>
                      <a:pt x="5350" y="10761"/>
                      <a:pt x="4378" y="11764"/>
                    </a:cubicBezTo>
                    <a:cubicBezTo>
                      <a:pt x="4165" y="11946"/>
                      <a:pt x="3983" y="12068"/>
                      <a:pt x="3770" y="12129"/>
                    </a:cubicBezTo>
                    <a:lnTo>
                      <a:pt x="5077" y="11673"/>
                    </a:lnTo>
                    <a:cubicBezTo>
                      <a:pt x="6597" y="11187"/>
                      <a:pt x="6992" y="8269"/>
                      <a:pt x="5958"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a:extLst>
                  <a:ext uri="{FF2B5EF4-FFF2-40B4-BE49-F238E27FC236}">
                    <a16:creationId xmlns:a16="http://schemas.microsoft.com/office/drawing/2014/main" id="{D49149A3-BF04-39F1-D96C-CAD0A5A22106}"/>
                  </a:ext>
                </a:extLst>
              </p:cNvPr>
              <p:cNvSpPr/>
              <p:nvPr/>
            </p:nvSpPr>
            <p:spPr>
              <a:xfrm>
                <a:off x="12226175" y="2457775"/>
                <a:ext cx="143650" cy="272075"/>
              </a:xfrm>
              <a:custGeom>
                <a:avLst/>
                <a:gdLst/>
                <a:ahLst/>
                <a:cxnLst/>
                <a:rect l="l" t="t" r="r" b="b"/>
                <a:pathLst>
                  <a:path w="5746" h="10883" extrusionOk="0">
                    <a:moveTo>
                      <a:pt x="973" y="0"/>
                    </a:moveTo>
                    <a:cubicBezTo>
                      <a:pt x="274" y="700"/>
                      <a:pt x="1" y="2007"/>
                      <a:pt x="153" y="3648"/>
                    </a:cubicBezTo>
                    <a:cubicBezTo>
                      <a:pt x="244" y="4438"/>
                      <a:pt x="426" y="5289"/>
                      <a:pt x="700" y="6110"/>
                    </a:cubicBezTo>
                    <a:cubicBezTo>
                      <a:pt x="1004" y="6991"/>
                      <a:pt x="1338" y="7751"/>
                      <a:pt x="1764" y="8420"/>
                    </a:cubicBezTo>
                    <a:cubicBezTo>
                      <a:pt x="2584" y="9788"/>
                      <a:pt x="3648" y="10700"/>
                      <a:pt x="4560" y="10882"/>
                    </a:cubicBezTo>
                    <a:cubicBezTo>
                      <a:pt x="5593" y="9849"/>
                      <a:pt x="5745" y="7326"/>
                      <a:pt x="4864" y="4712"/>
                    </a:cubicBezTo>
                    <a:cubicBezTo>
                      <a:pt x="4013" y="2098"/>
                      <a:pt x="2371" y="183"/>
                      <a:pt x="97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a:extLst>
                  <a:ext uri="{FF2B5EF4-FFF2-40B4-BE49-F238E27FC236}">
                    <a16:creationId xmlns:a16="http://schemas.microsoft.com/office/drawing/2014/main" id="{6F8AB078-BC69-817A-C6F8-3B41AB5B5029}"/>
                  </a:ext>
                </a:extLst>
              </p:cNvPr>
              <p:cNvSpPr/>
              <p:nvPr/>
            </p:nvSpPr>
            <p:spPr>
              <a:xfrm>
                <a:off x="12184375" y="2457025"/>
                <a:ext cx="185450" cy="293325"/>
              </a:xfrm>
              <a:custGeom>
                <a:avLst/>
                <a:gdLst/>
                <a:ahLst/>
                <a:cxnLst/>
                <a:rect l="l" t="t" r="r" b="b"/>
                <a:pathLst>
                  <a:path w="7418" h="11733" extrusionOk="0">
                    <a:moveTo>
                      <a:pt x="6536" y="4742"/>
                    </a:moveTo>
                    <a:cubicBezTo>
                      <a:pt x="5685" y="2128"/>
                      <a:pt x="4043" y="213"/>
                      <a:pt x="2645" y="30"/>
                    </a:cubicBezTo>
                    <a:cubicBezTo>
                      <a:pt x="2372" y="0"/>
                      <a:pt x="2129" y="0"/>
                      <a:pt x="1916" y="61"/>
                    </a:cubicBezTo>
                    <a:cubicBezTo>
                      <a:pt x="396" y="578"/>
                      <a:pt x="1" y="3496"/>
                      <a:pt x="1034" y="6565"/>
                    </a:cubicBezTo>
                    <a:cubicBezTo>
                      <a:pt x="2068" y="9635"/>
                      <a:pt x="4165" y="11733"/>
                      <a:pt x="5685" y="11246"/>
                    </a:cubicBezTo>
                    <a:cubicBezTo>
                      <a:pt x="5898" y="11155"/>
                      <a:pt x="6080" y="11064"/>
                      <a:pt x="6293" y="10851"/>
                    </a:cubicBezTo>
                    <a:cubicBezTo>
                      <a:pt x="7265" y="9879"/>
                      <a:pt x="7417" y="7356"/>
                      <a:pt x="6536"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a:extLst>
                  <a:ext uri="{FF2B5EF4-FFF2-40B4-BE49-F238E27FC236}">
                    <a16:creationId xmlns:a16="http://schemas.microsoft.com/office/drawing/2014/main" id="{66C66384-E1F3-380D-D69A-9488F0BB78E6}"/>
                  </a:ext>
                </a:extLst>
              </p:cNvPr>
              <p:cNvSpPr/>
              <p:nvPr/>
            </p:nvSpPr>
            <p:spPr>
              <a:xfrm>
                <a:off x="12222375" y="2507175"/>
                <a:ext cx="113250" cy="183150"/>
              </a:xfrm>
              <a:custGeom>
                <a:avLst/>
                <a:gdLst/>
                <a:ahLst/>
                <a:cxnLst/>
                <a:rect l="l" t="t" r="r" b="b"/>
                <a:pathLst>
                  <a:path w="4530" h="7326" extrusionOk="0">
                    <a:moveTo>
                      <a:pt x="3922" y="3131"/>
                    </a:moveTo>
                    <a:cubicBezTo>
                      <a:pt x="3314" y="1246"/>
                      <a:pt x="2068" y="0"/>
                      <a:pt x="1156" y="304"/>
                    </a:cubicBezTo>
                    <a:cubicBezTo>
                      <a:pt x="244" y="608"/>
                      <a:pt x="1" y="2371"/>
                      <a:pt x="609" y="4225"/>
                    </a:cubicBezTo>
                    <a:cubicBezTo>
                      <a:pt x="1216" y="6079"/>
                      <a:pt x="2493" y="7325"/>
                      <a:pt x="3375" y="7022"/>
                    </a:cubicBezTo>
                    <a:cubicBezTo>
                      <a:pt x="4317" y="6718"/>
                      <a:pt x="4530" y="4985"/>
                      <a:pt x="3922" y="3131"/>
                    </a:cubicBezTo>
                    <a:close/>
                  </a:path>
                </a:pathLst>
              </a:custGeom>
              <a:solidFill>
                <a:srgbClr val="2D1B6A"/>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a:extLst>
                  <a:ext uri="{FF2B5EF4-FFF2-40B4-BE49-F238E27FC236}">
                    <a16:creationId xmlns:a16="http://schemas.microsoft.com/office/drawing/2014/main" id="{5E341F6C-5EA3-8D52-6CD2-B9B08B655891}"/>
                  </a:ext>
                </a:extLst>
              </p:cNvPr>
              <p:cNvSpPr/>
              <p:nvPr/>
            </p:nvSpPr>
            <p:spPr>
              <a:xfrm>
                <a:off x="12274050" y="2248050"/>
                <a:ext cx="952925" cy="421750"/>
              </a:xfrm>
              <a:custGeom>
                <a:avLst/>
                <a:gdLst/>
                <a:ahLst/>
                <a:cxnLst/>
                <a:rect l="l" t="t" r="r" b="b"/>
                <a:pathLst>
                  <a:path w="38117" h="16870" extrusionOk="0">
                    <a:moveTo>
                      <a:pt x="8420" y="16870"/>
                    </a:moveTo>
                    <a:cubicBezTo>
                      <a:pt x="3800" y="16870"/>
                      <a:pt x="1" y="13070"/>
                      <a:pt x="1" y="8420"/>
                    </a:cubicBezTo>
                    <a:cubicBezTo>
                      <a:pt x="1" y="3800"/>
                      <a:pt x="3800" y="0"/>
                      <a:pt x="8420" y="0"/>
                    </a:cubicBezTo>
                    <a:lnTo>
                      <a:pt x="29667" y="0"/>
                    </a:lnTo>
                    <a:cubicBezTo>
                      <a:pt x="34317" y="0"/>
                      <a:pt x="38117" y="3800"/>
                      <a:pt x="38117" y="8420"/>
                    </a:cubicBezTo>
                    <a:cubicBezTo>
                      <a:pt x="38117" y="13070"/>
                      <a:pt x="34317" y="16870"/>
                      <a:pt x="29667" y="16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a:extLst>
                  <a:ext uri="{FF2B5EF4-FFF2-40B4-BE49-F238E27FC236}">
                    <a16:creationId xmlns:a16="http://schemas.microsoft.com/office/drawing/2014/main" id="{4DBB0331-82AC-1270-EF14-9651E004E4E4}"/>
                  </a:ext>
                </a:extLst>
              </p:cNvPr>
              <p:cNvSpPr/>
              <p:nvPr/>
            </p:nvSpPr>
            <p:spPr>
              <a:xfrm>
                <a:off x="12274050" y="2248050"/>
                <a:ext cx="952925" cy="210500"/>
              </a:xfrm>
              <a:custGeom>
                <a:avLst/>
                <a:gdLst/>
                <a:ahLst/>
                <a:cxnLst/>
                <a:rect l="l" t="t" r="r" b="b"/>
                <a:pathLst>
                  <a:path w="38117" h="8420" fill="none" extrusionOk="0">
                    <a:moveTo>
                      <a:pt x="1" y="8420"/>
                    </a:moveTo>
                    <a:cubicBezTo>
                      <a:pt x="1" y="3800"/>
                      <a:pt x="3800" y="0"/>
                      <a:pt x="8420" y="0"/>
                    </a:cubicBezTo>
                    <a:lnTo>
                      <a:pt x="29667" y="0"/>
                    </a:lnTo>
                    <a:cubicBezTo>
                      <a:pt x="34317" y="0"/>
                      <a:pt x="38117" y="3800"/>
                      <a:pt x="38117" y="8420"/>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a:extLst>
                  <a:ext uri="{FF2B5EF4-FFF2-40B4-BE49-F238E27FC236}">
                    <a16:creationId xmlns:a16="http://schemas.microsoft.com/office/drawing/2014/main" id="{F1F5A9E1-405D-FF01-8218-0BE3C05A9A06}"/>
                  </a:ext>
                </a:extLst>
              </p:cNvPr>
              <p:cNvSpPr/>
              <p:nvPr/>
            </p:nvSpPr>
            <p:spPr>
              <a:xfrm>
                <a:off x="12305975" y="2281475"/>
                <a:ext cx="886800" cy="354900"/>
              </a:xfrm>
              <a:custGeom>
                <a:avLst/>
                <a:gdLst/>
                <a:ahLst/>
                <a:cxnLst/>
                <a:rect l="l" t="t" r="r" b="b"/>
                <a:pathLst>
                  <a:path w="35472" h="14196" extrusionOk="0">
                    <a:moveTo>
                      <a:pt x="28359" y="14195"/>
                    </a:moveTo>
                    <a:lnTo>
                      <a:pt x="7113" y="14195"/>
                    </a:lnTo>
                    <a:cubicBezTo>
                      <a:pt x="3192" y="14195"/>
                      <a:pt x="0" y="11004"/>
                      <a:pt x="0" y="7083"/>
                    </a:cubicBezTo>
                    <a:lnTo>
                      <a:pt x="0" y="7083"/>
                    </a:lnTo>
                    <a:cubicBezTo>
                      <a:pt x="0" y="3192"/>
                      <a:pt x="3192" y="1"/>
                      <a:pt x="7113" y="1"/>
                    </a:cubicBezTo>
                    <a:lnTo>
                      <a:pt x="28359" y="1"/>
                    </a:lnTo>
                    <a:cubicBezTo>
                      <a:pt x="32280" y="1"/>
                      <a:pt x="35472" y="3192"/>
                      <a:pt x="35472" y="7083"/>
                    </a:cubicBezTo>
                    <a:lnTo>
                      <a:pt x="35472" y="7083"/>
                    </a:lnTo>
                    <a:cubicBezTo>
                      <a:pt x="35472" y="11004"/>
                      <a:pt x="32280" y="14195"/>
                      <a:pt x="28359" y="14195"/>
                    </a:cubicBezTo>
                    <a:close/>
                  </a:path>
                </a:pathLst>
              </a:custGeom>
              <a:solidFill>
                <a:schemeClr val="dk2"/>
              </a:solidFill>
              <a:ln w="30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a:extLst>
                  <a:ext uri="{FF2B5EF4-FFF2-40B4-BE49-F238E27FC236}">
                    <a16:creationId xmlns:a16="http://schemas.microsoft.com/office/drawing/2014/main" id="{8ABF6895-E882-940E-4A2A-809CE1B04025}"/>
                  </a:ext>
                </a:extLst>
              </p:cNvPr>
              <p:cNvSpPr/>
              <p:nvPr/>
            </p:nvSpPr>
            <p:spPr>
              <a:xfrm>
                <a:off x="12328775" y="2287550"/>
                <a:ext cx="864000" cy="348825"/>
              </a:xfrm>
              <a:custGeom>
                <a:avLst/>
                <a:gdLst/>
                <a:ahLst/>
                <a:cxnLst/>
                <a:rect l="l" t="t" r="r" b="b"/>
                <a:pathLst>
                  <a:path w="34560" h="13953" extrusionOk="0">
                    <a:moveTo>
                      <a:pt x="29332" y="1"/>
                    </a:moveTo>
                    <a:cubicBezTo>
                      <a:pt x="29909" y="1034"/>
                      <a:pt x="30213" y="2220"/>
                      <a:pt x="30213" y="3466"/>
                    </a:cubicBezTo>
                    <a:cubicBezTo>
                      <a:pt x="30213" y="5442"/>
                      <a:pt x="29423" y="7205"/>
                      <a:pt x="28116" y="8481"/>
                    </a:cubicBezTo>
                    <a:cubicBezTo>
                      <a:pt x="26839" y="9788"/>
                      <a:pt x="25076" y="10578"/>
                      <a:pt x="23101" y="10578"/>
                    </a:cubicBezTo>
                    <a:lnTo>
                      <a:pt x="1885" y="10578"/>
                    </a:lnTo>
                    <a:cubicBezTo>
                      <a:pt x="1216" y="10578"/>
                      <a:pt x="608" y="10457"/>
                      <a:pt x="0" y="10305"/>
                    </a:cubicBezTo>
                    <a:lnTo>
                      <a:pt x="0" y="10305"/>
                    </a:lnTo>
                    <a:cubicBezTo>
                      <a:pt x="1216" y="12463"/>
                      <a:pt x="3526" y="13952"/>
                      <a:pt x="6201" y="13952"/>
                    </a:cubicBezTo>
                    <a:lnTo>
                      <a:pt x="27447" y="13952"/>
                    </a:lnTo>
                    <a:cubicBezTo>
                      <a:pt x="29423" y="13952"/>
                      <a:pt x="31156" y="13162"/>
                      <a:pt x="32463" y="11855"/>
                    </a:cubicBezTo>
                    <a:cubicBezTo>
                      <a:pt x="33739" y="10578"/>
                      <a:pt x="34560" y="8816"/>
                      <a:pt x="34560" y="6840"/>
                    </a:cubicBezTo>
                    <a:cubicBezTo>
                      <a:pt x="34560" y="3588"/>
                      <a:pt x="32341" y="852"/>
                      <a:pt x="29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a:extLst>
                  <a:ext uri="{FF2B5EF4-FFF2-40B4-BE49-F238E27FC236}">
                    <a16:creationId xmlns:a16="http://schemas.microsoft.com/office/drawing/2014/main" id="{DB11B578-4DFF-DAF3-B22E-D2F5EFA6A828}"/>
                  </a:ext>
                </a:extLst>
              </p:cNvPr>
              <p:cNvSpPr/>
              <p:nvPr/>
            </p:nvSpPr>
            <p:spPr>
              <a:xfrm>
                <a:off x="12002000" y="4007950"/>
                <a:ext cx="1587450" cy="84375"/>
              </a:xfrm>
              <a:custGeom>
                <a:avLst/>
                <a:gdLst/>
                <a:ahLst/>
                <a:cxnLst/>
                <a:rect l="l" t="t" r="r" b="b"/>
                <a:pathLst>
                  <a:path w="63498" h="3375" extrusionOk="0">
                    <a:moveTo>
                      <a:pt x="244" y="0"/>
                    </a:moveTo>
                    <a:cubicBezTo>
                      <a:pt x="153" y="1155"/>
                      <a:pt x="92" y="2280"/>
                      <a:pt x="1" y="3374"/>
                    </a:cubicBezTo>
                    <a:lnTo>
                      <a:pt x="63498" y="3374"/>
                    </a:lnTo>
                    <a:cubicBezTo>
                      <a:pt x="63437" y="2250"/>
                      <a:pt x="63346" y="1095"/>
                      <a:pt x="63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a:extLst>
                  <a:ext uri="{FF2B5EF4-FFF2-40B4-BE49-F238E27FC236}">
                    <a16:creationId xmlns:a16="http://schemas.microsoft.com/office/drawing/2014/main" id="{684A351A-5CB0-F069-2F9B-2D0ECA259B97}"/>
                  </a:ext>
                </a:extLst>
              </p:cNvPr>
              <p:cNvSpPr/>
              <p:nvPr/>
            </p:nvSpPr>
            <p:spPr>
              <a:xfrm>
                <a:off x="11992125" y="4197925"/>
                <a:ext cx="1611000" cy="84375"/>
              </a:xfrm>
              <a:custGeom>
                <a:avLst/>
                <a:gdLst/>
                <a:ahLst/>
                <a:cxnLst/>
                <a:rect l="l" t="t" r="r" b="b"/>
                <a:pathLst>
                  <a:path w="64440" h="3375" extrusionOk="0">
                    <a:moveTo>
                      <a:pt x="183" y="0"/>
                    </a:moveTo>
                    <a:cubicBezTo>
                      <a:pt x="92" y="1155"/>
                      <a:pt x="31" y="2280"/>
                      <a:pt x="1" y="3374"/>
                    </a:cubicBezTo>
                    <a:lnTo>
                      <a:pt x="64440" y="3374"/>
                    </a:lnTo>
                    <a:cubicBezTo>
                      <a:pt x="64348" y="2250"/>
                      <a:pt x="64288" y="1095"/>
                      <a:pt x="64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a:extLst>
                  <a:ext uri="{FF2B5EF4-FFF2-40B4-BE49-F238E27FC236}">
                    <a16:creationId xmlns:a16="http://schemas.microsoft.com/office/drawing/2014/main" id="{281B05A7-E479-87E1-01E5-53CB7571DB06}"/>
                  </a:ext>
                </a:extLst>
              </p:cNvPr>
              <p:cNvSpPr/>
              <p:nvPr/>
            </p:nvSpPr>
            <p:spPr>
              <a:xfrm>
                <a:off x="11983000" y="4387125"/>
                <a:ext cx="1629250" cy="84375"/>
              </a:xfrm>
              <a:custGeom>
                <a:avLst/>
                <a:gdLst/>
                <a:ahLst/>
                <a:cxnLst/>
                <a:rect l="l" t="t" r="r" b="b"/>
                <a:pathLst>
                  <a:path w="65170" h="3375" extrusionOk="0">
                    <a:moveTo>
                      <a:pt x="153" y="1"/>
                    </a:moveTo>
                    <a:cubicBezTo>
                      <a:pt x="92" y="1125"/>
                      <a:pt x="31" y="2280"/>
                      <a:pt x="1" y="3375"/>
                    </a:cubicBezTo>
                    <a:lnTo>
                      <a:pt x="65169" y="3375"/>
                    </a:lnTo>
                    <a:cubicBezTo>
                      <a:pt x="65109" y="2250"/>
                      <a:pt x="65048" y="1125"/>
                      <a:pt x="65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a:extLst>
                  <a:ext uri="{FF2B5EF4-FFF2-40B4-BE49-F238E27FC236}">
                    <a16:creationId xmlns:a16="http://schemas.microsoft.com/office/drawing/2014/main" id="{98E2438D-1C7B-502C-B7AD-B6EF166E5ED3}"/>
                  </a:ext>
                </a:extLst>
              </p:cNvPr>
              <p:cNvSpPr/>
              <p:nvPr/>
            </p:nvSpPr>
            <p:spPr>
              <a:xfrm>
                <a:off x="11976925" y="4577100"/>
                <a:ext cx="1641400" cy="84375"/>
              </a:xfrm>
              <a:custGeom>
                <a:avLst/>
                <a:gdLst/>
                <a:ahLst/>
                <a:cxnLst/>
                <a:rect l="l" t="t" r="r" b="b"/>
                <a:pathLst>
                  <a:path w="65656" h="3375" extrusionOk="0">
                    <a:moveTo>
                      <a:pt x="62" y="1"/>
                    </a:moveTo>
                    <a:cubicBezTo>
                      <a:pt x="31" y="1125"/>
                      <a:pt x="31" y="2280"/>
                      <a:pt x="1" y="3375"/>
                    </a:cubicBezTo>
                    <a:lnTo>
                      <a:pt x="65656" y="3375"/>
                    </a:lnTo>
                    <a:cubicBezTo>
                      <a:pt x="65656" y="2250"/>
                      <a:pt x="65595" y="1095"/>
                      <a:pt x="65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a:extLst>
                  <a:ext uri="{FF2B5EF4-FFF2-40B4-BE49-F238E27FC236}">
                    <a16:creationId xmlns:a16="http://schemas.microsoft.com/office/drawing/2014/main" id="{835987D1-162B-B7EB-728C-79EA7D462488}"/>
                  </a:ext>
                </a:extLst>
              </p:cNvPr>
              <p:cNvSpPr/>
              <p:nvPr/>
            </p:nvSpPr>
            <p:spPr>
              <a:xfrm>
                <a:off x="11973900" y="4766325"/>
                <a:ext cx="1646700" cy="84375"/>
              </a:xfrm>
              <a:custGeom>
                <a:avLst/>
                <a:gdLst/>
                <a:ahLst/>
                <a:cxnLst/>
                <a:rect l="l" t="t" r="r" b="b"/>
                <a:pathLst>
                  <a:path w="65868" h="3375" extrusionOk="0">
                    <a:moveTo>
                      <a:pt x="31" y="0"/>
                    </a:moveTo>
                    <a:cubicBezTo>
                      <a:pt x="31" y="1155"/>
                      <a:pt x="0" y="2280"/>
                      <a:pt x="0" y="3374"/>
                    </a:cubicBezTo>
                    <a:lnTo>
                      <a:pt x="65868" y="3374"/>
                    </a:lnTo>
                    <a:cubicBezTo>
                      <a:pt x="65868" y="2280"/>
                      <a:pt x="65868" y="1125"/>
                      <a:pt x="65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a:extLst>
                  <a:ext uri="{FF2B5EF4-FFF2-40B4-BE49-F238E27FC236}">
                    <a16:creationId xmlns:a16="http://schemas.microsoft.com/office/drawing/2014/main" id="{997BCB50-5237-4143-A032-478EA339C1FA}"/>
                  </a:ext>
                </a:extLst>
              </p:cNvPr>
              <p:cNvSpPr/>
              <p:nvPr/>
            </p:nvSpPr>
            <p:spPr>
              <a:xfrm>
                <a:off x="11973125" y="4956300"/>
                <a:ext cx="1647475" cy="84350"/>
              </a:xfrm>
              <a:custGeom>
                <a:avLst/>
                <a:gdLst/>
                <a:ahLst/>
                <a:cxnLst/>
                <a:rect l="l" t="t" r="r" b="b"/>
                <a:pathLst>
                  <a:path w="65899" h="3374" extrusionOk="0">
                    <a:moveTo>
                      <a:pt x="1" y="0"/>
                    </a:moveTo>
                    <a:lnTo>
                      <a:pt x="1" y="3374"/>
                    </a:lnTo>
                    <a:lnTo>
                      <a:pt x="65868" y="3374"/>
                    </a:lnTo>
                    <a:cubicBezTo>
                      <a:pt x="65899" y="2219"/>
                      <a:pt x="65899" y="1094"/>
                      <a:pt x="65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a:extLst>
                  <a:ext uri="{FF2B5EF4-FFF2-40B4-BE49-F238E27FC236}">
                    <a16:creationId xmlns:a16="http://schemas.microsoft.com/office/drawing/2014/main" id="{F63A0BAB-2F27-388B-7515-2AAB1C02794A}"/>
                  </a:ext>
                </a:extLst>
              </p:cNvPr>
              <p:cNvSpPr/>
              <p:nvPr/>
            </p:nvSpPr>
            <p:spPr>
              <a:xfrm>
                <a:off x="11973900" y="5146250"/>
                <a:ext cx="1644425" cy="84375"/>
              </a:xfrm>
              <a:custGeom>
                <a:avLst/>
                <a:gdLst/>
                <a:ahLst/>
                <a:cxnLst/>
                <a:rect l="l" t="t" r="r" b="b"/>
                <a:pathLst>
                  <a:path w="65777" h="3375" extrusionOk="0">
                    <a:moveTo>
                      <a:pt x="0" y="1"/>
                    </a:moveTo>
                    <a:cubicBezTo>
                      <a:pt x="0" y="1217"/>
                      <a:pt x="31" y="2311"/>
                      <a:pt x="31" y="3375"/>
                    </a:cubicBezTo>
                    <a:lnTo>
                      <a:pt x="65655" y="3375"/>
                    </a:lnTo>
                    <a:cubicBezTo>
                      <a:pt x="65685" y="2220"/>
                      <a:pt x="65716" y="1095"/>
                      <a:pt x="65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a:extLst>
                  <a:ext uri="{FF2B5EF4-FFF2-40B4-BE49-F238E27FC236}">
                    <a16:creationId xmlns:a16="http://schemas.microsoft.com/office/drawing/2014/main" id="{F6D9182D-BF4C-627A-B04C-C339C46D3B8F}"/>
                  </a:ext>
                </a:extLst>
              </p:cNvPr>
              <p:cNvSpPr/>
              <p:nvPr/>
            </p:nvSpPr>
            <p:spPr>
              <a:xfrm>
                <a:off x="10881925" y="1238900"/>
                <a:ext cx="3526700" cy="2480325"/>
              </a:xfrm>
              <a:custGeom>
                <a:avLst/>
                <a:gdLst/>
                <a:ahLst/>
                <a:cxnLst/>
                <a:rect l="l" t="t" r="r" b="b"/>
                <a:pathLst>
                  <a:path w="141068" h="99213"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gradFill>
                <a:gsLst>
                  <a:gs pos="0">
                    <a:srgbClr val="84BDE7">
                      <a:alpha val="63921"/>
                    </a:srgbClr>
                  </a:gs>
                  <a:gs pos="100000">
                    <a:srgbClr val="84BDE7">
                      <a:alpha val="1019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a:extLst>
                  <a:ext uri="{FF2B5EF4-FFF2-40B4-BE49-F238E27FC236}">
                    <a16:creationId xmlns:a16="http://schemas.microsoft.com/office/drawing/2014/main" id="{F9A0D88F-B877-063C-3BBF-073110633102}"/>
                  </a:ext>
                </a:extLst>
              </p:cNvPr>
              <p:cNvSpPr/>
              <p:nvPr/>
            </p:nvSpPr>
            <p:spPr>
              <a:xfrm>
                <a:off x="10881925" y="1238900"/>
                <a:ext cx="3526700" cy="2480325"/>
              </a:xfrm>
              <a:custGeom>
                <a:avLst/>
                <a:gdLst/>
                <a:ahLst/>
                <a:cxnLst/>
                <a:rect l="l" t="t" r="r" b="b"/>
                <a:pathLst>
                  <a:path w="141068" h="99213" fill="none"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noFill/>
              <a:ln w="220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a:extLst>
                  <a:ext uri="{FF2B5EF4-FFF2-40B4-BE49-F238E27FC236}">
                    <a16:creationId xmlns:a16="http://schemas.microsoft.com/office/drawing/2014/main" id="{FEB492EF-5829-BAC6-A983-91C1D36E4E92}"/>
                  </a:ext>
                </a:extLst>
              </p:cNvPr>
              <p:cNvSpPr/>
              <p:nvPr/>
            </p:nvSpPr>
            <p:spPr>
              <a:xfrm>
                <a:off x="10381150" y="1526150"/>
                <a:ext cx="632275" cy="1265250"/>
              </a:xfrm>
              <a:custGeom>
                <a:avLst/>
                <a:gdLst/>
                <a:ahLst/>
                <a:cxnLst/>
                <a:rect l="l" t="t" r="r" b="b"/>
                <a:pathLst>
                  <a:path w="25291" h="50610" fill="none" extrusionOk="0">
                    <a:moveTo>
                      <a:pt x="25290" y="50609"/>
                    </a:moveTo>
                    <a:cubicBezTo>
                      <a:pt x="11308" y="50609"/>
                      <a:pt x="1" y="39272"/>
                      <a:pt x="1" y="25290"/>
                    </a:cubicBezTo>
                    <a:cubicBezTo>
                      <a:pt x="1" y="11308"/>
                      <a:pt x="11308" y="0"/>
                      <a:pt x="25290" y="0"/>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a:extLst>
                  <a:ext uri="{FF2B5EF4-FFF2-40B4-BE49-F238E27FC236}">
                    <a16:creationId xmlns:a16="http://schemas.microsoft.com/office/drawing/2014/main" id="{A481AAF3-5CAF-449B-FED3-BB2B0CAABF6C}"/>
                  </a:ext>
                </a:extLst>
              </p:cNvPr>
              <p:cNvSpPr/>
              <p:nvPr/>
            </p:nvSpPr>
            <p:spPr>
              <a:xfrm>
                <a:off x="11013400" y="1637850"/>
                <a:ext cx="520550" cy="1041075"/>
              </a:xfrm>
              <a:custGeom>
                <a:avLst/>
                <a:gdLst/>
                <a:ahLst/>
                <a:cxnLst/>
                <a:rect l="l" t="t" r="r" b="b"/>
                <a:pathLst>
                  <a:path w="20822" h="41643" fill="none" extrusionOk="0">
                    <a:moveTo>
                      <a:pt x="0" y="1"/>
                    </a:moveTo>
                    <a:cubicBezTo>
                      <a:pt x="11520" y="1"/>
                      <a:pt x="20821" y="9362"/>
                      <a:pt x="20821" y="20822"/>
                    </a:cubicBezTo>
                    <a:cubicBezTo>
                      <a:pt x="20821" y="32341"/>
                      <a:pt x="11490" y="41643"/>
                      <a:pt x="0" y="41643"/>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a:extLst>
                  <a:ext uri="{FF2B5EF4-FFF2-40B4-BE49-F238E27FC236}">
                    <a16:creationId xmlns:a16="http://schemas.microsoft.com/office/drawing/2014/main" id="{D88ADC1B-BF34-7014-7A48-51C0EBBEA8CA}"/>
                  </a:ext>
                </a:extLst>
              </p:cNvPr>
              <p:cNvSpPr/>
              <p:nvPr/>
            </p:nvSpPr>
            <p:spPr>
              <a:xfrm>
                <a:off x="10603800" y="1749550"/>
                <a:ext cx="409625" cy="818425"/>
              </a:xfrm>
              <a:custGeom>
                <a:avLst/>
                <a:gdLst/>
                <a:ahLst/>
                <a:cxnLst/>
                <a:rect l="l" t="t" r="r" b="b"/>
                <a:pathLst>
                  <a:path w="16385" h="32737" fill="none" extrusionOk="0">
                    <a:moveTo>
                      <a:pt x="16384" y="32737"/>
                    </a:moveTo>
                    <a:cubicBezTo>
                      <a:pt x="7357" y="32737"/>
                      <a:pt x="1" y="25411"/>
                      <a:pt x="1" y="16354"/>
                    </a:cubicBezTo>
                    <a:cubicBezTo>
                      <a:pt x="1" y="7326"/>
                      <a:pt x="7357" y="1"/>
                      <a:pt x="16384" y="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a:extLst>
                  <a:ext uri="{FF2B5EF4-FFF2-40B4-BE49-F238E27FC236}">
                    <a16:creationId xmlns:a16="http://schemas.microsoft.com/office/drawing/2014/main" id="{07343DB1-E8DC-AB63-1398-D807BF322188}"/>
                  </a:ext>
                </a:extLst>
              </p:cNvPr>
              <p:cNvSpPr/>
              <p:nvPr/>
            </p:nvSpPr>
            <p:spPr>
              <a:xfrm>
                <a:off x="11013400" y="1861250"/>
                <a:ext cx="297125" cy="595025"/>
              </a:xfrm>
              <a:custGeom>
                <a:avLst/>
                <a:gdLst/>
                <a:ahLst/>
                <a:cxnLst/>
                <a:rect l="l" t="t" r="r" b="b"/>
                <a:pathLst>
                  <a:path w="11885" h="23801" fill="none" extrusionOk="0">
                    <a:moveTo>
                      <a:pt x="0" y="1"/>
                    </a:moveTo>
                    <a:cubicBezTo>
                      <a:pt x="6566" y="1"/>
                      <a:pt x="11885" y="5320"/>
                      <a:pt x="11885" y="11886"/>
                    </a:cubicBezTo>
                    <a:cubicBezTo>
                      <a:pt x="11885" y="18481"/>
                      <a:pt x="6566" y="23801"/>
                      <a:pt x="0" y="2380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a:extLst>
                  <a:ext uri="{FF2B5EF4-FFF2-40B4-BE49-F238E27FC236}">
                    <a16:creationId xmlns:a16="http://schemas.microsoft.com/office/drawing/2014/main" id="{98424773-FC4E-166E-9E29-3FDC77D95D97}"/>
                  </a:ext>
                </a:extLst>
              </p:cNvPr>
              <p:cNvSpPr/>
              <p:nvPr/>
            </p:nvSpPr>
            <p:spPr>
              <a:xfrm>
                <a:off x="10808975" y="1953975"/>
                <a:ext cx="409600" cy="410350"/>
              </a:xfrm>
              <a:custGeom>
                <a:avLst/>
                <a:gdLst/>
                <a:ahLst/>
                <a:cxnLst/>
                <a:rect l="l" t="t" r="r" b="b"/>
                <a:pathLst>
                  <a:path w="16384" h="16414" fill="none" extrusionOk="0">
                    <a:moveTo>
                      <a:pt x="9910" y="973"/>
                    </a:moveTo>
                    <a:cubicBezTo>
                      <a:pt x="13891" y="1915"/>
                      <a:pt x="16384" y="5927"/>
                      <a:pt x="15442" y="9909"/>
                    </a:cubicBezTo>
                    <a:cubicBezTo>
                      <a:pt x="14499" y="13921"/>
                      <a:pt x="10487" y="16414"/>
                      <a:pt x="6475" y="15441"/>
                    </a:cubicBezTo>
                    <a:cubicBezTo>
                      <a:pt x="2463" y="14499"/>
                      <a:pt x="1" y="10487"/>
                      <a:pt x="943" y="6505"/>
                    </a:cubicBezTo>
                    <a:cubicBezTo>
                      <a:pt x="1885" y="2493"/>
                      <a:pt x="5897" y="0"/>
                      <a:pt x="9910" y="973"/>
                    </a:cubicBezTo>
                    <a:close/>
                  </a:path>
                </a:pathLst>
              </a:custGeom>
              <a:noFill/>
              <a:ln w="281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a:extLst>
                  <a:ext uri="{FF2B5EF4-FFF2-40B4-BE49-F238E27FC236}">
                    <a16:creationId xmlns:a16="http://schemas.microsoft.com/office/drawing/2014/main" id="{1D448F76-49C7-707C-BA87-7D1AD6B2E98C}"/>
                  </a:ext>
                </a:extLst>
              </p:cNvPr>
              <p:cNvSpPr/>
              <p:nvPr/>
            </p:nvSpPr>
            <p:spPr>
              <a:xfrm>
                <a:off x="10907000" y="2062325"/>
                <a:ext cx="213550" cy="193650"/>
              </a:xfrm>
              <a:custGeom>
                <a:avLst/>
                <a:gdLst/>
                <a:ahLst/>
                <a:cxnLst/>
                <a:rect l="l" t="t" r="r" b="b"/>
                <a:pathLst>
                  <a:path w="8542" h="7746" extrusionOk="0">
                    <a:moveTo>
                      <a:pt x="4272" y="1"/>
                    </a:moveTo>
                    <a:cubicBezTo>
                      <a:pt x="2510" y="1"/>
                      <a:pt x="930" y="1195"/>
                      <a:pt x="487" y="2991"/>
                    </a:cubicBezTo>
                    <a:cubicBezTo>
                      <a:pt x="1" y="5058"/>
                      <a:pt x="1308" y="7156"/>
                      <a:pt x="3375" y="7642"/>
                    </a:cubicBezTo>
                    <a:cubicBezTo>
                      <a:pt x="3675" y="7712"/>
                      <a:pt x="3976" y="7745"/>
                      <a:pt x="4271" y="7745"/>
                    </a:cubicBezTo>
                    <a:cubicBezTo>
                      <a:pt x="6033" y="7745"/>
                      <a:pt x="7613" y="6551"/>
                      <a:pt x="8056" y="4754"/>
                    </a:cubicBezTo>
                    <a:cubicBezTo>
                      <a:pt x="8542" y="2688"/>
                      <a:pt x="7235" y="590"/>
                      <a:pt x="5168" y="104"/>
                    </a:cubicBezTo>
                    <a:cubicBezTo>
                      <a:pt x="4867" y="34"/>
                      <a:pt x="4567" y="1"/>
                      <a:pt x="4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a:extLst>
                  <a:ext uri="{FF2B5EF4-FFF2-40B4-BE49-F238E27FC236}">
                    <a16:creationId xmlns:a16="http://schemas.microsoft.com/office/drawing/2014/main" id="{A83C98C3-A0A2-35D6-741F-7A024747EEE1}"/>
                  </a:ext>
                </a:extLst>
              </p:cNvPr>
              <p:cNvSpPr/>
              <p:nvPr/>
            </p:nvSpPr>
            <p:spPr>
              <a:xfrm>
                <a:off x="10524775" y="1662175"/>
                <a:ext cx="991700" cy="991675"/>
              </a:xfrm>
              <a:custGeom>
                <a:avLst/>
                <a:gdLst/>
                <a:ahLst/>
                <a:cxnLst/>
                <a:rect l="l" t="t" r="r" b="b"/>
                <a:pathLst>
                  <a:path w="39668" h="39667" extrusionOk="0">
                    <a:moveTo>
                      <a:pt x="39667" y="19818"/>
                    </a:moveTo>
                    <a:cubicBezTo>
                      <a:pt x="39667" y="30761"/>
                      <a:pt x="30791" y="39666"/>
                      <a:pt x="19849" y="39666"/>
                    </a:cubicBezTo>
                    <a:cubicBezTo>
                      <a:pt x="8907" y="39666"/>
                      <a:pt x="1" y="30761"/>
                      <a:pt x="1" y="19818"/>
                    </a:cubicBezTo>
                    <a:cubicBezTo>
                      <a:pt x="1" y="8876"/>
                      <a:pt x="8907" y="0"/>
                      <a:pt x="19849" y="0"/>
                    </a:cubicBezTo>
                    <a:cubicBezTo>
                      <a:pt x="30791" y="0"/>
                      <a:pt x="39667" y="8876"/>
                      <a:pt x="39667" y="19818"/>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a:extLst>
                  <a:ext uri="{FF2B5EF4-FFF2-40B4-BE49-F238E27FC236}">
                    <a16:creationId xmlns:a16="http://schemas.microsoft.com/office/drawing/2014/main" id="{AFD72778-37AA-2929-6F5D-2256774B32F4}"/>
                  </a:ext>
                </a:extLst>
              </p:cNvPr>
              <p:cNvSpPr/>
              <p:nvPr/>
            </p:nvSpPr>
            <p:spPr>
              <a:xfrm>
                <a:off x="10729950" y="1867350"/>
                <a:ext cx="581350" cy="581325"/>
              </a:xfrm>
              <a:custGeom>
                <a:avLst/>
                <a:gdLst/>
                <a:ahLst/>
                <a:cxnLst/>
                <a:rect l="l" t="t" r="r" b="b"/>
                <a:pathLst>
                  <a:path w="23254" h="23253" extrusionOk="0">
                    <a:moveTo>
                      <a:pt x="23253" y="11611"/>
                    </a:moveTo>
                    <a:cubicBezTo>
                      <a:pt x="23253" y="18025"/>
                      <a:pt x="18056" y="23253"/>
                      <a:pt x="11642" y="23253"/>
                    </a:cubicBezTo>
                    <a:cubicBezTo>
                      <a:pt x="5229" y="23253"/>
                      <a:pt x="0" y="18025"/>
                      <a:pt x="0" y="11611"/>
                    </a:cubicBezTo>
                    <a:cubicBezTo>
                      <a:pt x="0" y="5198"/>
                      <a:pt x="5229" y="0"/>
                      <a:pt x="11642" y="0"/>
                    </a:cubicBezTo>
                    <a:cubicBezTo>
                      <a:pt x="18056" y="0"/>
                      <a:pt x="23253" y="5198"/>
                      <a:pt x="23253" y="1161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a:extLst>
                  <a:ext uri="{FF2B5EF4-FFF2-40B4-BE49-F238E27FC236}">
                    <a16:creationId xmlns:a16="http://schemas.microsoft.com/office/drawing/2014/main" id="{E75F5DD4-E8E7-C958-E253-E4DA6CD75750}"/>
                  </a:ext>
                </a:extLst>
              </p:cNvPr>
              <p:cNvSpPr/>
              <p:nvPr/>
            </p:nvSpPr>
            <p:spPr>
              <a:xfrm>
                <a:off x="13163875" y="1450150"/>
                <a:ext cx="1215100" cy="829075"/>
              </a:xfrm>
              <a:custGeom>
                <a:avLst/>
                <a:gdLst/>
                <a:ahLst/>
                <a:cxnLst/>
                <a:rect l="l" t="t" r="r" b="b"/>
                <a:pathLst>
                  <a:path w="48604" h="33163" extrusionOk="0">
                    <a:moveTo>
                      <a:pt x="3679" y="1"/>
                    </a:moveTo>
                    <a:cubicBezTo>
                      <a:pt x="1673" y="1"/>
                      <a:pt x="1" y="1642"/>
                      <a:pt x="1" y="3679"/>
                    </a:cubicBezTo>
                    <a:lnTo>
                      <a:pt x="1" y="29485"/>
                    </a:lnTo>
                    <a:cubicBezTo>
                      <a:pt x="1" y="31491"/>
                      <a:pt x="1642" y="33162"/>
                      <a:pt x="3679" y="33162"/>
                    </a:cubicBezTo>
                    <a:lnTo>
                      <a:pt x="44926" y="33162"/>
                    </a:lnTo>
                    <a:cubicBezTo>
                      <a:pt x="46932" y="33162"/>
                      <a:pt x="48604" y="31521"/>
                      <a:pt x="48604" y="29485"/>
                    </a:cubicBezTo>
                    <a:lnTo>
                      <a:pt x="48604" y="3679"/>
                    </a:lnTo>
                    <a:cubicBezTo>
                      <a:pt x="48604" y="1673"/>
                      <a:pt x="46962" y="1"/>
                      <a:pt x="44926"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a:extLst>
                  <a:ext uri="{FF2B5EF4-FFF2-40B4-BE49-F238E27FC236}">
                    <a16:creationId xmlns:a16="http://schemas.microsoft.com/office/drawing/2014/main" id="{D30CA609-93F9-F9C5-0336-0487DD1E16D9}"/>
                  </a:ext>
                </a:extLst>
              </p:cNvPr>
              <p:cNvSpPr/>
              <p:nvPr/>
            </p:nvSpPr>
            <p:spPr>
              <a:xfrm>
                <a:off x="13163875" y="1450150"/>
                <a:ext cx="1215100" cy="829075"/>
              </a:xfrm>
              <a:custGeom>
                <a:avLst/>
                <a:gdLst/>
                <a:ahLst/>
                <a:cxnLst/>
                <a:rect l="l" t="t" r="r" b="b"/>
                <a:pathLst>
                  <a:path w="48604" h="33163" fill="none" extrusionOk="0">
                    <a:moveTo>
                      <a:pt x="44926" y="33162"/>
                    </a:moveTo>
                    <a:lnTo>
                      <a:pt x="3679" y="33162"/>
                    </a:lnTo>
                    <a:cubicBezTo>
                      <a:pt x="1642" y="33162"/>
                      <a:pt x="1" y="31491"/>
                      <a:pt x="1" y="29485"/>
                    </a:cubicBezTo>
                    <a:lnTo>
                      <a:pt x="1" y="3679"/>
                    </a:lnTo>
                    <a:cubicBezTo>
                      <a:pt x="1" y="1642"/>
                      <a:pt x="1673" y="1"/>
                      <a:pt x="3679" y="1"/>
                    </a:cubicBezTo>
                    <a:lnTo>
                      <a:pt x="44926" y="1"/>
                    </a:lnTo>
                    <a:cubicBezTo>
                      <a:pt x="46962" y="1"/>
                      <a:pt x="48604" y="1673"/>
                      <a:pt x="48604" y="3679"/>
                    </a:cubicBezTo>
                    <a:lnTo>
                      <a:pt x="48604" y="29485"/>
                    </a:lnTo>
                    <a:cubicBezTo>
                      <a:pt x="48604" y="31521"/>
                      <a:pt x="46932" y="33162"/>
                      <a:pt x="44926" y="33162"/>
                    </a:cubicBezTo>
                    <a:close/>
                  </a:path>
                </a:pathLst>
              </a:custGeom>
              <a:noFill/>
              <a:ln w="9875"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a:extLst>
                  <a:ext uri="{FF2B5EF4-FFF2-40B4-BE49-F238E27FC236}">
                    <a16:creationId xmlns:a16="http://schemas.microsoft.com/office/drawing/2014/main" id="{85BBC560-EBBC-9EDF-5505-93F16160D1B9}"/>
                  </a:ext>
                </a:extLst>
              </p:cNvPr>
              <p:cNvSpPr/>
              <p:nvPr/>
            </p:nvSpPr>
            <p:spPr>
              <a:xfrm>
                <a:off x="14128950" y="1584650"/>
                <a:ext cx="95000" cy="95025"/>
              </a:xfrm>
              <a:custGeom>
                <a:avLst/>
                <a:gdLst/>
                <a:ahLst/>
                <a:cxnLst/>
                <a:rect l="l" t="t" r="r" b="b"/>
                <a:pathLst>
                  <a:path w="3800" h="3801" extrusionOk="0">
                    <a:moveTo>
                      <a:pt x="1915" y="1"/>
                    </a:moveTo>
                    <a:cubicBezTo>
                      <a:pt x="852" y="1"/>
                      <a:pt x="0" y="882"/>
                      <a:pt x="0" y="1916"/>
                    </a:cubicBezTo>
                    <a:cubicBezTo>
                      <a:pt x="0" y="2980"/>
                      <a:pt x="852" y="3800"/>
                      <a:pt x="1915" y="3800"/>
                    </a:cubicBezTo>
                    <a:cubicBezTo>
                      <a:pt x="2979" y="3800"/>
                      <a:pt x="3800" y="2949"/>
                      <a:pt x="3800" y="1916"/>
                    </a:cubicBezTo>
                    <a:cubicBezTo>
                      <a:pt x="3800" y="882"/>
                      <a:pt x="2979" y="1"/>
                      <a:pt x="191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a:extLst>
                  <a:ext uri="{FF2B5EF4-FFF2-40B4-BE49-F238E27FC236}">
                    <a16:creationId xmlns:a16="http://schemas.microsoft.com/office/drawing/2014/main" id="{BA04A83B-173E-357E-3DDC-CC6B66983DC3}"/>
                  </a:ext>
                </a:extLst>
              </p:cNvPr>
              <p:cNvSpPr/>
              <p:nvPr/>
            </p:nvSpPr>
            <p:spPr>
              <a:xfrm>
                <a:off x="13377425" y="2058075"/>
                <a:ext cx="53200" cy="53225"/>
              </a:xfrm>
              <a:custGeom>
                <a:avLst/>
                <a:gdLst/>
                <a:ahLst/>
                <a:cxnLst/>
                <a:rect l="l" t="t" r="r" b="b"/>
                <a:pathLst>
                  <a:path w="2128" h="2129" extrusionOk="0">
                    <a:moveTo>
                      <a:pt x="1064" y="0"/>
                    </a:moveTo>
                    <a:cubicBezTo>
                      <a:pt x="517" y="0"/>
                      <a:pt x="0" y="456"/>
                      <a:pt x="0" y="1064"/>
                    </a:cubicBezTo>
                    <a:cubicBezTo>
                      <a:pt x="0" y="1642"/>
                      <a:pt x="456" y="2128"/>
                      <a:pt x="1064" y="2128"/>
                    </a:cubicBezTo>
                    <a:cubicBezTo>
                      <a:pt x="1641" y="2128"/>
                      <a:pt x="2128" y="1672"/>
                      <a:pt x="2128" y="1064"/>
                    </a:cubicBezTo>
                    <a:cubicBezTo>
                      <a:pt x="2128" y="487"/>
                      <a:pt x="1641" y="0"/>
                      <a:pt x="1064"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a:extLst>
                  <a:ext uri="{FF2B5EF4-FFF2-40B4-BE49-F238E27FC236}">
                    <a16:creationId xmlns:a16="http://schemas.microsoft.com/office/drawing/2014/main" id="{554221BC-D1CD-15BF-41DB-6A1C718CBEB5}"/>
                  </a:ext>
                </a:extLst>
              </p:cNvPr>
              <p:cNvSpPr/>
              <p:nvPr/>
            </p:nvSpPr>
            <p:spPr>
              <a:xfrm>
                <a:off x="14119825" y="2095300"/>
                <a:ext cx="41825" cy="41075"/>
              </a:xfrm>
              <a:custGeom>
                <a:avLst/>
                <a:gdLst/>
                <a:ahLst/>
                <a:cxnLst/>
                <a:rect l="l" t="t" r="r" b="b"/>
                <a:pathLst>
                  <a:path w="1673" h="1643"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a:extLst>
                  <a:ext uri="{FF2B5EF4-FFF2-40B4-BE49-F238E27FC236}">
                    <a16:creationId xmlns:a16="http://schemas.microsoft.com/office/drawing/2014/main" id="{8DCE0C12-6A42-F91D-411C-DDD7454560FB}"/>
                  </a:ext>
                </a:extLst>
              </p:cNvPr>
              <p:cNvSpPr/>
              <p:nvPr/>
            </p:nvSpPr>
            <p:spPr>
              <a:xfrm>
                <a:off x="13502800" y="1639375"/>
                <a:ext cx="95000" cy="95000"/>
              </a:xfrm>
              <a:custGeom>
                <a:avLst/>
                <a:gdLst/>
                <a:ahLst/>
                <a:cxnLst/>
                <a:rect l="l" t="t" r="r" b="b"/>
                <a:pathLst>
                  <a:path w="3800" h="3800" extrusionOk="0">
                    <a:moveTo>
                      <a:pt x="1915" y="0"/>
                    </a:moveTo>
                    <a:cubicBezTo>
                      <a:pt x="851" y="0"/>
                      <a:pt x="0" y="821"/>
                      <a:pt x="0" y="1885"/>
                    </a:cubicBezTo>
                    <a:cubicBezTo>
                      <a:pt x="0" y="2949"/>
                      <a:pt x="851" y="3800"/>
                      <a:pt x="1915" y="3800"/>
                    </a:cubicBezTo>
                    <a:cubicBezTo>
                      <a:pt x="2949" y="3800"/>
                      <a:pt x="3800" y="2949"/>
                      <a:pt x="3800" y="1885"/>
                    </a:cubicBezTo>
                    <a:cubicBezTo>
                      <a:pt x="3800" y="821"/>
                      <a:pt x="2949" y="0"/>
                      <a:pt x="1915"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a:extLst>
                  <a:ext uri="{FF2B5EF4-FFF2-40B4-BE49-F238E27FC236}">
                    <a16:creationId xmlns:a16="http://schemas.microsoft.com/office/drawing/2014/main" id="{EB8A571E-11AC-EFEA-BD2E-1A4A1017DAAF}"/>
                  </a:ext>
                </a:extLst>
              </p:cNvPr>
              <p:cNvSpPr/>
              <p:nvPr/>
            </p:nvSpPr>
            <p:spPr>
              <a:xfrm>
                <a:off x="14080325" y="1283750"/>
                <a:ext cx="496975" cy="340450"/>
              </a:xfrm>
              <a:custGeom>
                <a:avLst/>
                <a:gdLst/>
                <a:ahLst/>
                <a:cxnLst/>
                <a:rect l="l" t="t" r="r" b="b"/>
                <a:pathLst>
                  <a:path w="19879" h="13618" extrusionOk="0">
                    <a:moveTo>
                      <a:pt x="1520" y="0"/>
                    </a:moveTo>
                    <a:cubicBezTo>
                      <a:pt x="699" y="0"/>
                      <a:pt x="0" y="699"/>
                      <a:pt x="0" y="1520"/>
                    </a:cubicBezTo>
                    <a:lnTo>
                      <a:pt x="0" y="12098"/>
                    </a:lnTo>
                    <a:cubicBezTo>
                      <a:pt x="0" y="12918"/>
                      <a:pt x="699" y="13617"/>
                      <a:pt x="1520" y="13617"/>
                    </a:cubicBezTo>
                    <a:lnTo>
                      <a:pt x="18359" y="13617"/>
                    </a:lnTo>
                    <a:cubicBezTo>
                      <a:pt x="19210" y="13617"/>
                      <a:pt x="19879" y="12918"/>
                      <a:pt x="19879" y="12098"/>
                    </a:cubicBezTo>
                    <a:lnTo>
                      <a:pt x="19879" y="1520"/>
                    </a:lnTo>
                    <a:cubicBezTo>
                      <a:pt x="19879" y="699"/>
                      <a:pt x="19210" y="0"/>
                      <a:pt x="18359" y="0"/>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a:extLst>
                  <a:ext uri="{FF2B5EF4-FFF2-40B4-BE49-F238E27FC236}">
                    <a16:creationId xmlns:a16="http://schemas.microsoft.com/office/drawing/2014/main" id="{0C6C2A69-6B1D-92AC-E07C-8332D4DCF2D3}"/>
                  </a:ext>
                </a:extLst>
              </p:cNvPr>
              <p:cNvSpPr/>
              <p:nvPr/>
            </p:nvSpPr>
            <p:spPr>
              <a:xfrm>
                <a:off x="14080325" y="1283750"/>
                <a:ext cx="496975" cy="340450"/>
              </a:xfrm>
              <a:custGeom>
                <a:avLst/>
                <a:gdLst/>
                <a:ahLst/>
                <a:cxnLst/>
                <a:rect l="l" t="t" r="r" b="b"/>
                <a:pathLst>
                  <a:path w="19879" h="13618" fill="none" extrusionOk="0">
                    <a:moveTo>
                      <a:pt x="18359" y="13617"/>
                    </a:moveTo>
                    <a:lnTo>
                      <a:pt x="1520" y="13617"/>
                    </a:lnTo>
                    <a:cubicBezTo>
                      <a:pt x="699" y="13617"/>
                      <a:pt x="0" y="12918"/>
                      <a:pt x="0" y="12098"/>
                    </a:cubicBezTo>
                    <a:lnTo>
                      <a:pt x="0" y="1520"/>
                    </a:lnTo>
                    <a:cubicBezTo>
                      <a:pt x="0" y="699"/>
                      <a:pt x="699" y="0"/>
                      <a:pt x="1520" y="0"/>
                    </a:cubicBezTo>
                    <a:lnTo>
                      <a:pt x="18359" y="0"/>
                    </a:lnTo>
                    <a:cubicBezTo>
                      <a:pt x="19210" y="0"/>
                      <a:pt x="19879" y="699"/>
                      <a:pt x="19879" y="1520"/>
                    </a:cubicBezTo>
                    <a:lnTo>
                      <a:pt x="19879" y="12098"/>
                    </a:lnTo>
                    <a:cubicBezTo>
                      <a:pt x="19879" y="12918"/>
                      <a:pt x="19210" y="13617"/>
                      <a:pt x="18359" y="13617"/>
                    </a:cubicBezTo>
                    <a:close/>
                  </a:path>
                </a:pathLst>
              </a:custGeom>
              <a:solidFill>
                <a:srgbClr val="92F7FF">
                  <a:alpha val="40650"/>
                </a:srgbClr>
              </a:solid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a:extLst>
                  <a:ext uri="{FF2B5EF4-FFF2-40B4-BE49-F238E27FC236}">
                    <a16:creationId xmlns:a16="http://schemas.microsoft.com/office/drawing/2014/main" id="{2AB45093-254E-6D27-C6A3-3A110B178F0C}"/>
                  </a:ext>
                </a:extLst>
              </p:cNvPr>
              <p:cNvSpPr/>
              <p:nvPr/>
            </p:nvSpPr>
            <p:spPr>
              <a:xfrm>
                <a:off x="14475450" y="133997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a:extLst>
                  <a:ext uri="{FF2B5EF4-FFF2-40B4-BE49-F238E27FC236}">
                    <a16:creationId xmlns:a16="http://schemas.microsoft.com/office/drawing/2014/main" id="{A0DE0E47-FCA6-A2ED-5A07-A5823CB27ACF}"/>
                  </a:ext>
                </a:extLst>
              </p:cNvPr>
              <p:cNvSpPr/>
              <p:nvPr/>
            </p:nvSpPr>
            <p:spPr>
              <a:xfrm>
                <a:off x="14166950" y="1533000"/>
                <a:ext cx="22825" cy="22800"/>
              </a:xfrm>
              <a:custGeom>
                <a:avLst/>
                <a:gdLst/>
                <a:ahLst/>
                <a:cxnLst/>
                <a:rect l="l" t="t" r="r" b="b"/>
                <a:pathLst>
                  <a:path w="913" h="912" extrusionOk="0">
                    <a:moveTo>
                      <a:pt x="456" y="0"/>
                    </a:moveTo>
                    <a:cubicBezTo>
                      <a:pt x="183" y="0"/>
                      <a:pt x="0" y="213"/>
                      <a:pt x="0" y="456"/>
                    </a:cubicBezTo>
                    <a:cubicBezTo>
                      <a:pt x="0" y="699"/>
                      <a:pt x="243" y="912"/>
                      <a:pt x="456" y="912"/>
                    </a:cubicBezTo>
                    <a:cubicBezTo>
                      <a:pt x="730" y="912"/>
                      <a:pt x="912" y="669"/>
                      <a:pt x="912" y="456"/>
                    </a:cubicBezTo>
                    <a:cubicBezTo>
                      <a:pt x="912" y="182"/>
                      <a:pt x="699" y="0"/>
                      <a:pt x="456"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a:extLst>
                  <a:ext uri="{FF2B5EF4-FFF2-40B4-BE49-F238E27FC236}">
                    <a16:creationId xmlns:a16="http://schemas.microsoft.com/office/drawing/2014/main" id="{C6B55251-018C-8D3C-23EA-48C4F5384F75}"/>
                  </a:ext>
                </a:extLst>
              </p:cNvPr>
              <p:cNvSpPr/>
              <p:nvPr/>
            </p:nvSpPr>
            <p:spPr>
              <a:xfrm>
                <a:off x="14470900" y="1548175"/>
                <a:ext cx="17500" cy="16750"/>
              </a:xfrm>
              <a:custGeom>
                <a:avLst/>
                <a:gdLst/>
                <a:ahLst/>
                <a:cxnLst/>
                <a:rect l="l" t="t" r="r" b="b"/>
                <a:pathLst>
                  <a:path w="700" h="670" extrusionOk="0">
                    <a:moveTo>
                      <a:pt x="335" y="1"/>
                    </a:moveTo>
                    <a:cubicBezTo>
                      <a:pt x="153" y="1"/>
                      <a:pt x="1" y="153"/>
                      <a:pt x="1" y="335"/>
                    </a:cubicBezTo>
                    <a:cubicBezTo>
                      <a:pt x="1" y="518"/>
                      <a:pt x="153" y="670"/>
                      <a:pt x="335" y="670"/>
                    </a:cubicBezTo>
                    <a:cubicBezTo>
                      <a:pt x="548" y="670"/>
                      <a:pt x="700" y="518"/>
                      <a:pt x="700" y="335"/>
                    </a:cubicBezTo>
                    <a:cubicBezTo>
                      <a:pt x="700" y="153"/>
                      <a:pt x="548" y="31"/>
                      <a:pt x="33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a:extLst>
                  <a:ext uri="{FF2B5EF4-FFF2-40B4-BE49-F238E27FC236}">
                    <a16:creationId xmlns:a16="http://schemas.microsoft.com/office/drawing/2014/main" id="{11F58FD3-D98F-09CD-DBD1-1ACD99E7E0CB}"/>
                  </a:ext>
                </a:extLst>
              </p:cNvPr>
              <p:cNvSpPr/>
              <p:nvPr/>
            </p:nvSpPr>
            <p:spPr>
              <a:xfrm>
                <a:off x="14219375" y="1362025"/>
                <a:ext cx="38025" cy="38000"/>
              </a:xfrm>
              <a:custGeom>
                <a:avLst/>
                <a:gdLst/>
                <a:ahLst/>
                <a:cxnLst/>
                <a:rect l="l" t="t" r="r" b="b"/>
                <a:pathLst>
                  <a:path w="1521" h="1520" extrusionOk="0">
                    <a:moveTo>
                      <a:pt x="760" y="0"/>
                    </a:moveTo>
                    <a:cubicBezTo>
                      <a:pt x="335" y="0"/>
                      <a:pt x="1" y="334"/>
                      <a:pt x="1" y="760"/>
                    </a:cubicBezTo>
                    <a:cubicBezTo>
                      <a:pt x="1" y="1155"/>
                      <a:pt x="335" y="1520"/>
                      <a:pt x="760" y="1520"/>
                    </a:cubicBezTo>
                    <a:cubicBezTo>
                      <a:pt x="1186" y="1520"/>
                      <a:pt x="1520" y="1155"/>
                      <a:pt x="1520" y="760"/>
                    </a:cubicBezTo>
                    <a:cubicBezTo>
                      <a:pt x="1520" y="334"/>
                      <a:pt x="1186" y="0"/>
                      <a:pt x="760"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a:extLst>
                  <a:ext uri="{FF2B5EF4-FFF2-40B4-BE49-F238E27FC236}">
                    <a16:creationId xmlns:a16="http://schemas.microsoft.com/office/drawing/2014/main" id="{775C4206-8A77-1189-319F-4683ED711526}"/>
                  </a:ext>
                </a:extLst>
              </p:cNvPr>
              <p:cNvSpPr/>
              <p:nvPr/>
            </p:nvSpPr>
            <p:spPr>
              <a:xfrm>
                <a:off x="12908550" y="2032225"/>
                <a:ext cx="497000" cy="340475"/>
              </a:xfrm>
              <a:custGeom>
                <a:avLst/>
                <a:gdLst/>
                <a:ahLst/>
                <a:cxnLst/>
                <a:rect l="l" t="t" r="r" b="b"/>
                <a:pathLst>
                  <a:path w="19880" h="13619" extrusionOk="0">
                    <a:moveTo>
                      <a:pt x="1521" y="1"/>
                    </a:moveTo>
                    <a:cubicBezTo>
                      <a:pt x="670" y="1"/>
                      <a:pt x="1" y="700"/>
                      <a:pt x="1" y="1521"/>
                    </a:cubicBezTo>
                    <a:lnTo>
                      <a:pt x="1" y="12098"/>
                    </a:lnTo>
                    <a:cubicBezTo>
                      <a:pt x="1" y="12919"/>
                      <a:pt x="670" y="13618"/>
                      <a:pt x="1521" y="13618"/>
                    </a:cubicBezTo>
                    <a:lnTo>
                      <a:pt x="18360" y="13618"/>
                    </a:lnTo>
                    <a:cubicBezTo>
                      <a:pt x="19181" y="13618"/>
                      <a:pt x="19819" y="12919"/>
                      <a:pt x="19880" y="12098"/>
                    </a:cubicBezTo>
                    <a:lnTo>
                      <a:pt x="19880" y="1521"/>
                    </a:lnTo>
                    <a:cubicBezTo>
                      <a:pt x="19880" y="700"/>
                      <a:pt x="19181" y="1"/>
                      <a:pt x="18360"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a:extLst>
                  <a:ext uri="{FF2B5EF4-FFF2-40B4-BE49-F238E27FC236}">
                    <a16:creationId xmlns:a16="http://schemas.microsoft.com/office/drawing/2014/main" id="{9CB00681-0565-21E7-BFC9-A48FD2C0DD5C}"/>
                  </a:ext>
                </a:extLst>
              </p:cNvPr>
              <p:cNvSpPr/>
              <p:nvPr/>
            </p:nvSpPr>
            <p:spPr>
              <a:xfrm>
                <a:off x="12908550" y="2032225"/>
                <a:ext cx="497000" cy="340475"/>
              </a:xfrm>
              <a:custGeom>
                <a:avLst/>
                <a:gdLst/>
                <a:ahLst/>
                <a:cxnLst/>
                <a:rect l="l" t="t" r="r" b="b"/>
                <a:pathLst>
                  <a:path w="19880" h="13619" fill="none" extrusionOk="0">
                    <a:moveTo>
                      <a:pt x="18360" y="13618"/>
                    </a:moveTo>
                    <a:lnTo>
                      <a:pt x="1521" y="13618"/>
                    </a:lnTo>
                    <a:cubicBezTo>
                      <a:pt x="670" y="13618"/>
                      <a:pt x="1" y="12919"/>
                      <a:pt x="1" y="12098"/>
                    </a:cubicBezTo>
                    <a:lnTo>
                      <a:pt x="1" y="1521"/>
                    </a:lnTo>
                    <a:cubicBezTo>
                      <a:pt x="1" y="700"/>
                      <a:pt x="670" y="1"/>
                      <a:pt x="1521" y="1"/>
                    </a:cubicBezTo>
                    <a:lnTo>
                      <a:pt x="18360" y="1"/>
                    </a:lnTo>
                    <a:cubicBezTo>
                      <a:pt x="19181" y="1"/>
                      <a:pt x="19880" y="700"/>
                      <a:pt x="19880" y="1521"/>
                    </a:cubicBezTo>
                    <a:lnTo>
                      <a:pt x="19880" y="12098"/>
                    </a:lnTo>
                    <a:cubicBezTo>
                      <a:pt x="19819" y="12919"/>
                      <a:pt x="19181" y="13618"/>
                      <a:pt x="18360" y="13618"/>
                    </a:cubicBezTo>
                    <a:close/>
                  </a:path>
                </a:pathLst>
              </a:custGeom>
              <a:no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a:extLst>
                  <a:ext uri="{FF2B5EF4-FFF2-40B4-BE49-F238E27FC236}">
                    <a16:creationId xmlns:a16="http://schemas.microsoft.com/office/drawing/2014/main" id="{C43DF536-B9C1-A401-C4CC-82D77FE98830}"/>
                  </a:ext>
                </a:extLst>
              </p:cNvPr>
              <p:cNvSpPr/>
              <p:nvPr/>
            </p:nvSpPr>
            <p:spPr>
              <a:xfrm>
                <a:off x="13303700" y="208922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a:extLst>
                  <a:ext uri="{FF2B5EF4-FFF2-40B4-BE49-F238E27FC236}">
                    <a16:creationId xmlns:a16="http://schemas.microsoft.com/office/drawing/2014/main" id="{14610919-6E94-7E2D-4D55-ECC46817E684}"/>
                  </a:ext>
                </a:extLst>
              </p:cNvPr>
              <p:cNvSpPr/>
              <p:nvPr/>
            </p:nvSpPr>
            <p:spPr>
              <a:xfrm>
                <a:off x="12993675" y="2281475"/>
                <a:ext cx="22825" cy="22825"/>
              </a:xfrm>
              <a:custGeom>
                <a:avLst/>
                <a:gdLst/>
                <a:ahLst/>
                <a:cxnLst/>
                <a:rect l="l" t="t" r="r" b="b"/>
                <a:pathLst>
                  <a:path w="913" h="913" extrusionOk="0">
                    <a:moveTo>
                      <a:pt x="456" y="1"/>
                    </a:moveTo>
                    <a:cubicBezTo>
                      <a:pt x="213" y="1"/>
                      <a:pt x="0" y="213"/>
                      <a:pt x="0" y="457"/>
                    </a:cubicBezTo>
                    <a:cubicBezTo>
                      <a:pt x="0" y="700"/>
                      <a:pt x="213" y="913"/>
                      <a:pt x="456" y="913"/>
                    </a:cubicBezTo>
                    <a:cubicBezTo>
                      <a:pt x="730" y="913"/>
                      <a:pt x="912" y="669"/>
                      <a:pt x="912" y="457"/>
                    </a:cubicBezTo>
                    <a:cubicBezTo>
                      <a:pt x="912" y="213"/>
                      <a:pt x="730" y="1"/>
                      <a:pt x="45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a:extLst>
                  <a:ext uri="{FF2B5EF4-FFF2-40B4-BE49-F238E27FC236}">
                    <a16:creationId xmlns:a16="http://schemas.microsoft.com/office/drawing/2014/main" id="{C7C0FDA7-C702-626B-FC90-666F1C5D24EA}"/>
                  </a:ext>
                </a:extLst>
              </p:cNvPr>
              <p:cNvSpPr/>
              <p:nvPr/>
            </p:nvSpPr>
            <p:spPr>
              <a:xfrm>
                <a:off x="13298375" y="2297425"/>
                <a:ext cx="17525" cy="16750"/>
              </a:xfrm>
              <a:custGeom>
                <a:avLst/>
                <a:gdLst/>
                <a:ahLst/>
                <a:cxnLst/>
                <a:rect l="l" t="t" r="r" b="b"/>
                <a:pathLst>
                  <a:path w="701" h="670" extrusionOk="0">
                    <a:moveTo>
                      <a:pt x="366" y="1"/>
                    </a:moveTo>
                    <a:cubicBezTo>
                      <a:pt x="183" y="1"/>
                      <a:pt x="1" y="153"/>
                      <a:pt x="1" y="335"/>
                    </a:cubicBezTo>
                    <a:cubicBezTo>
                      <a:pt x="1" y="518"/>
                      <a:pt x="183" y="670"/>
                      <a:pt x="366" y="670"/>
                    </a:cubicBezTo>
                    <a:cubicBezTo>
                      <a:pt x="548" y="670"/>
                      <a:pt x="700" y="518"/>
                      <a:pt x="700" y="335"/>
                    </a:cubicBezTo>
                    <a:cubicBezTo>
                      <a:pt x="700" y="153"/>
                      <a:pt x="548" y="1"/>
                      <a:pt x="36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a:extLst>
                  <a:ext uri="{FF2B5EF4-FFF2-40B4-BE49-F238E27FC236}">
                    <a16:creationId xmlns:a16="http://schemas.microsoft.com/office/drawing/2014/main" id="{71EE5FA2-CD07-B64F-1708-470B56D64F2B}"/>
                  </a:ext>
                </a:extLst>
              </p:cNvPr>
              <p:cNvSpPr/>
              <p:nvPr/>
            </p:nvSpPr>
            <p:spPr>
              <a:xfrm>
                <a:off x="13046850" y="2111275"/>
                <a:ext cx="38025" cy="38000"/>
              </a:xfrm>
              <a:custGeom>
                <a:avLst/>
                <a:gdLst/>
                <a:ahLst/>
                <a:cxnLst/>
                <a:rect l="l" t="t" r="r" b="b"/>
                <a:pathLst>
                  <a:path w="1521" h="1520" extrusionOk="0">
                    <a:moveTo>
                      <a:pt x="761" y="0"/>
                    </a:moveTo>
                    <a:cubicBezTo>
                      <a:pt x="335" y="0"/>
                      <a:pt x="1" y="334"/>
                      <a:pt x="1" y="760"/>
                    </a:cubicBezTo>
                    <a:cubicBezTo>
                      <a:pt x="1" y="1185"/>
                      <a:pt x="335" y="1520"/>
                      <a:pt x="761" y="1520"/>
                    </a:cubicBezTo>
                    <a:cubicBezTo>
                      <a:pt x="1186" y="1520"/>
                      <a:pt x="1521" y="1185"/>
                      <a:pt x="1521" y="760"/>
                    </a:cubicBezTo>
                    <a:cubicBezTo>
                      <a:pt x="1521" y="334"/>
                      <a:pt x="1186" y="0"/>
                      <a:pt x="761"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7">
              <a:extLst>
                <a:ext uri="{FF2B5EF4-FFF2-40B4-BE49-F238E27FC236}">
                  <a16:creationId xmlns:a16="http://schemas.microsoft.com/office/drawing/2014/main" id="{B993C43B-C581-93E6-74DA-13CCBC5C70D8}"/>
                </a:ext>
              </a:extLst>
            </p:cNvPr>
            <p:cNvGrpSpPr/>
            <p:nvPr/>
          </p:nvGrpSpPr>
          <p:grpSpPr>
            <a:xfrm>
              <a:off x="6265785" y="1346404"/>
              <a:ext cx="518269" cy="328105"/>
              <a:chOff x="783960" y="4261704"/>
              <a:chExt cx="518269" cy="328105"/>
            </a:xfrm>
          </p:grpSpPr>
          <p:sp>
            <p:nvSpPr>
              <p:cNvPr id="488" name="Google Shape;488;p37">
                <a:extLst>
                  <a:ext uri="{FF2B5EF4-FFF2-40B4-BE49-F238E27FC236}">
                    <a16:creationId xmlns:a16="http://schemas.microsoft.com/office/drawing/2014/main" id="{F95CE9B8-ABD1-4C74-70D3-C3D5376BAC2D}"/>
                  </a:ext>
                </a:extLst>
              </p:cNvPr>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37">
                <a:extLst>
                  <a:ext uri="{FF2B5EF4-FFF2-40B4-BE49-F238E27FC236}">
                    <a16:creationId xmlns:a16="http://schemas.microsoft.com/office/drawing/2014/main" id="{77EE1637-D042-60EB-1283-62422FA77CDB}"/>
                  </a:ext>
                </a:extLst>
              </p:cNvPr>
              <p:cNvGrpSpPr/>
              <p:nvPr/>
            </p:nvGrpSpPr>
            <p:grpSpPr>
              <a:xfrm>
                <a:off x="783960" y="4261704"/>
                <a:ext cx="518269" cy="328105"/>
                <a:chOff x="783960" y="4261704"/>
                <a:chExt cx="518269" cy="328105"/>
              </a:xfrm>
            </p:grpSpPr>
            <p:sp>
              <p:nvSpPr>
                <p:cNvPr id="490" name="Google Shape;490;p37">
                  <a:extLst>
                    <a:ext uri="{FF2B5EF4-FFF2-40B4-BE49-F238E27FC236}">
                      <a16:creationId xmlns:a16="http://schemas.microsoft.com/office/drawing/2014/main" id="{97865CC9-8EE8-FEC6-950B-BC7C69DEA69C}"/>
                    </a:ext>
                  </a:extLst>
                </p:cNvPr>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a:extLst>
                    <a:ext uri="{FF2B5EF4-FFF2-40B4-BE49-F238E27FC236}">
                      <a16:creationId xmlns:a16="http://schemas.microsoft.com/office/drawing/2014/main" id="{66EABD3D-9B05-8640-6A7B-4B9170078964}"/>
                    </a:ext>
                  </a:extLst>
                </p:cNvPr>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a:extLst>
                    <a:ext uri="{FF2B5EF4-FFF2-40B4-BE49-F238E27FC236}">
                      <a16:creationId xmlns:a16="http://schemas.microsoft.com/office/drawing/2014/main" id="{EA7D22F7-4FD3-9D92-E69B-B8FF25E7282D}"/>
                    </a:ext>
                  </a:extLst>
                </p:cNvPr>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a:extLst>
                    <a:ext uri="{FF2B5EF4-FFF2-40B4-BE49-F238E27FC236}">
                      <a16:creationId xmlns:a16="http://schemas.microsoft.com/office/drawing/2014/main" id="{B10B1A80-75FB-2B6C-B159-A6C7244D4E5C}"/>
                    </a:ext>
                  </a:extLst>
                </p:cNvPr>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 name="Google Shape;494;p37">
              <a:extLst>
                <a:ext uri="{FF2B5EF4-FFF2-40B4-BE49-F238E27FC236}">
                  <a16:creationId xmlns:a16="http://schemas.microsoft.com/office/drawing/2014/main" id="{A66F27CA-5101-DEDD-20C5-EEC0F3C70688}"/>
                </a:ext>
              </a:extLst>
            </p:cNvPr>
            <p:cNvGrpSpPr/>
            <p:nvPr/>
          </p:nvGrpSpPr>
          <p:grpSpPr>
            <a:xfrm flipH="1">
              <a:off x="7976238" y="605862"/>
              <a:ext cx="850753" cy="850724"/>
              <a:chOff x="780950" y="891300"/>
              <a:chExt cx="727575" cy="727550"/>
            </a:xfrm>
          </p:grpSpPr>
          <p:sp>
            <p:nvSpPr>
              <p:cNvPr id="495" name="Google Shape;495;p37">
                <a:extLst>
                  <a:ext uri="{FF2B5EF4-FFF2-40B4-BE49-F238E27FC236}">
                    <a16:creationId xmlns:a16="http://schemas.microsoft.com/office/drawing/2014/main" id="{B96E6136-31EB-D585-9D0D-FB7A671C36D0}"/>
                  </a:ext>
                </a:extLst>
              </p:cNvPr>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a:extLst>
                  <a:ext uri="{FF2B5EF4-FFF2-40B4-BE49-F238E27FC236}">
                    <a16:creationId xmlns:a16="http://schemas.microsoft.com/office/drawing/2014/main" id="{6CC95F09-D12E-D07E-CA25-C82AEF89A1AD}"/>
                  </a:ext>
                </a:extLst>
              </p:cNvPr>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a:extLst>
                  <a:ext uri="{FF2B5EF4-FFF2-40B4-BE49-F238E27FC236}">
                    <a16:creationId xmlns:a16="http://schemas.microsoft.com/office/drawing/2014/main" id="{0D4C590E-B8D0-44DF-3474-91681DB32A5D}"/>
                  </a:ext>
                </a:extLst>
              </p:cNvPr>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a:extLst>
                  <a:ext uri="{FF2B5EF4-FFF2-40B4-BE49-F238E27FC236}">
                    <a16:creationId xmlns:a16="http://schemas.microsoft.com/office/drawing/2014/main" id="{0CD814ED-F465-1515-4AED-73AF552AFD34}"/>
                  </a:ext>
                </a:extLst>
              </p:cNvPr>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a:extLst>
                  <a:ext uri="{FF2B5EF4-FFF2-40B4-BE49-F238E27FC236}">
                    <a16:creationId xmlns:a16="http://schemas.microsoft.com/office/drawing/2014/main" id="{DD9CCDB9-C663-C6EA-4D7D-2FD7CF3217FA}"/>
                  </a:ext>
                </a:extLst>
              </p:cNvPr>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a:extLst>
                  <a:ext uri="{FF2B5EF4-FFF2-40B4-BE49-F238E27FC236}">
                    <a16:creationId xmlns:a16="http://schemas.microsoft.com/office/drawing/2014/main" id="{C2E7612A-0737-A9BC-26A8-00486C98AB07}"/>
                  </a:ext>
                </a:extLst>
              </p:cNvPr>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a:extLst>
                  <a:ext uri="{FF2B5EF4-FFF2-40B4-BE49-F238E27FC236}">
                    <a16:creationId xmlns:a16="http://schemas.microsoft.com/office/drawing/2014/main" id="{1453199B-2353-B0B1-57FA-7A5BE366BFDE}"/>
                  </a:ext>
                </a:extLst>
              </p:cNvPr>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7">
              <a:extLst>
                <a:ext uri="{FF2B5EF4-FFF2-40B4-BE49-F238E27FC236}">
                  <a16:creationId xmlns:a16="http://schemas.microsoft.com/office/drawing/2014/main" id="{04CF7C13-836C-B860-5573-6094B2AEAEE6}"/>
                </a:ext>
              </a:extLst>
            </p:cNvPr>
            <p:cNvGrpSpPr/>
            <p:nvPr/>
          </p:nvGrpSpPr>
          <p:grpSpPr>
            <a:xfrm flipH="1">
              <a:off x="7025714" y="1287024"/>
              <a:ext cx="376456" cy="657790"/>
              <a:chOff x="983525" y="1693500"/>
              <a:chExt cx="321950" cy="562550"/>
            </a:xfrm>
          </p:grpSpPr>
          <p:sp>
            <p:nvSpPr>
              <p:cNvPr id="503" name="Google Shape;503;p37">
                <a:extLst>
                  <a:ext uri="{FF2B5EF4-FFF2-40B4-BE49-F238E27FC236}">
                    <a16:creationId xmlns:a16="http://schemas.microsoft.com/office/drawing/2014/main" id="{056D68E2-BC42-141F-EA4F-BF0DF67E4610}"/>
                  </a:ext>
                </a:extLst>
              </p:cNvPr>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a:extLst>
                  <a:ext uri="{FF2B5EF4-FFF2-40B4-BE49-F238E27FC236}">
                    <a16:creationId xmlns:a16="http://schemas.microsoft.com/office/drawing/2014/main" id="{7CA9AB02-9F6C-A350-3E81-CD2E6FC2CF35}"/>
                  </a:ext>
                </a:extLst>
              </p:cNvPr>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a:extLst>
                  <a:ext uri="{FF2B5EF4-FFF2-40B4-BE49-F238E27FC236}">
                    <a16:creationId xmlns:a16="http://schemas.microsoft.com/office/drawing/2014/main" id="{4BB0EFC6-0B50-D898-7F77-80524351505B}"/>
                  </a:ext>
                </a:extLst>
              </p:cNvPr>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a:extLst>
                  <a:ext uri="{FF2B5EF4-FFF2-40B4-BE49-F238E27FC236}">
                    <a16:creationId xmlns:a16="http://schemas.microsoft.com/office/drawing/2014/main" id="{E03F6DB8-24DA-037A-8B56-077687370BE0}"/>
                  </a:ext>
                </a:extLst>
              </p:cNvPr>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a:extLst>
                  <a:ext uri="{FF2B5EF4-FFF2-40B4-BE49-F238E27FC236}">
                    <a16:creationId xmlns:a16="http://schemas.microsoft.com/office/drawing/2014/main" id="{4BAEC305-E89E-477C-CED2-0936FF02278B}"/>
                  </a:ext>
                </a:extLst>
              </p:cNvPr>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a:extLst>
                  <a:ext uri="{FF2B5EF4-FFF2-40B4-BE49-F238E27FC236}">
                    <a16:creationId xmlns:a16="http://schemas.microsoft.com/office/drawing/2014/main" id="{C7D0A390-4C4B-731E-1996-19A68E8375FA}"/>
                  </a:ext>
                </a:extLst>
              </p:cNvPr>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a:extLst>
                  <a:ext uri="{FF2B5EF4-FFF2-40B4-BE49-F238E27FC236}">
                    <a16:creationId xmlns:a16="http://schemas.microsoft.com/office/drawing/2014/main" id="{A47E06A1-1ECE-2D48-CEC1-34582FC3181A}"/>
                  </a:ext>
                </a:extLst>
              </p:cNvPr>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a:extLst>
                  <a:ext uri="{FF2B5EF4-FFF2-40B4-BE49-F238E27FC236}">
                    <a16:creationId xmlns:a16="http://schemas.microsoft.com/office/drawing/2014/main" id="{F5C64847-3A70-4367-E290-D0A4B25695C3}"/>
                  </a:ext>
                </a:extLst>
              </p:cNvPr>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a:extLst>
                  <a:ext uri="{FF2B5EF4-FFF2-40B4-BE49-F238E27FC236}">
                    <a16:creationId xmlns:a16="http://schemas.microsoft.com/office/drawing/2014/main" id="{A5A8B0BC-5572-3AD9-582A-68AC480D933E}"/>
                  </a:ext>
                </a:extLst>
              </p:cNvPr>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a:extLst>
                  <a:ext uri="{FF2B5EF4-FFF2-40B4-BE49-F238E27FC236}">
                    <a16:creationId xmlns:a16="http://schemas.microsoft.com/office/drawing/2014/main" id="{667BC114-41FB-F7EF-4A41-4C1FB444269E}"/>
                  </a:ext>
                </a:extLst>
              </p:cNvPr>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37">
              <a:extLst>
                <a:ext uri="{FF2B5EF4-FFF2-40B4-BE49-F238E27FC236}">
                  <a16:creationId xmlns:a16="http://schemas.microsoft.com/office/drawing/2014/main" id="{9EC04FE0-016B-6E8A-4829-6CAC668C5361}"/>
                </a:ext>
              </a:extLst>
            </p:cNvPr>
            <p:cNvGrpSpPr/>
            <p:nvPr/>
          </p:nvGrpSpPr>
          <p:grpSpPr>
            <a:xfrm>
              <a:off x="4689056" y="170858"/>
              <a:ext cx="2199587" cy="1906939"/>
              <a:chOff x="7383006" y="651608"/>
              <a:chExt cx="2199587" cy="1906939"/>
            </a:xfrm>
          </p:grpSpPr>
          <p:sp>
            <p:nvSpPr>
              <p:cNvPr id="514" name="Google Shape;514;p37">
                <a:extLst>
                  <a:ext uri="{FF2B5EF4-FFF2-40B4-BE49-F238E27FC236}">
                    <a16:creationId xmlns:a16="http://schemas.microsoft.com/office/drawing/2014/main" id="{DB486E91-A9D1-7480-CAF4-06D2F6A7BF4E}"/>
                  </a:ext>
                </a:extLst>
              </p:cNvPr>
              <p:cNvSpPr/>
              <p:nvPr/>
            </p:nvSpPr>
            <p:spPr>
              <a:xfrm>
                <a:off x="7383006" y="1647171"/>
                <a:ext cx="773168" cy="911376"/>
              </a:xfrm>
              <a:custGeom>
                <a:avLst/>
                <a:gdLst/>
                <a:ahLst/>
                <a:cxnLst/>
                <a:rect l="l" t="t" r="r" b="b"/>
                <a:pathLst>
                  <a:path w="27988" h="32991" extrusionOk="0">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a:extLst>
                  <a:ext uri="{FF2B5EF4-FFF2-40B4-BE49-F238E27FC236}">
                    <a16:creationId xmlns:a16="http://schemas.microsoft.com/office/drawing/2014/main" id="{DE47D2C9-B8F9-910D-2410-29DAE4D42C8B}"/>
                  </a:ext>
                </a:extLst>
              </p:cNvPr>
              <p:cNvSpPr/>
              <p:nvPr/>
            </p:nvSpPr>
            <p:spPr>
              <a:xfrm>
                <a:off x="7441074" y="1595567"/>
                <a:ext cx="772229" cy="911376"/>
              </a:xfrm>
              <a:custGeom>
                <a:avLst/>
                <a:gdLst/>
                <a:ahLst/>
                <a:cxnLst/>
                <a:rect l="l" t="t" r="r" b="b"/>
                <a:pathLst>
                  <a:path w="27954" h="32991" extrusionOk="0">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a:extLst>
                  <a:ext uri="{FF2B5EF4-FFF2-40B4-BE49-F238E27FC236}">
                    <a16:creationId xmlns:a16="http://schemas.microsoft.com/office/drawing/2014/main" id="{333F99AC-7B94-C41F-C57B-9C3BDAA74F09}"/>
                  </a:ext>
                </a:extLst>
              </p:cNvPr>
              <p:cNvSpPr/>
              <p:nvPr/>
            </p:nvSpPr>
            <p:spPr>
              <a:xfrm>
                <a:off x="7658541" y="1180884"/>
                <a:ext cx="998920" cy="957455"/>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a:extLst>
                  <a:ext uri="{FF2B5EF4-FFF2-40B4-BE49-F238E27FC236}">
                    <a16:creationId xmlns:a16="http://schemas.microsoft.com/office/drawing/2014/main" id="{4E645448-AD8E-1063-AC4D-46E9BE6AAC7E}"/>
                  </a:ext>
                </a:extLst>
              </p:cNvPr>
              <p:cNvSpPr/>
              <p:nvPr/>
            </p:nvSpPr>
            <p:spPr>
              <a:xfrm>
                <a:off x="7713820" y="1129280"/>
                <a:ext cx="999859" cy="957455"/>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a:extLst>
                  <a:ext uri="{FF2B5EF4-FFF2-40B4-BE49-F238E27FC236}">
                    <a16:creationId xmlns:a16="http://schemas.microsoft.com/office/drawing/2014/main" id="{52B993F1-9AF9-7C30-2A5C-591432BB1936}"/>
                  </a:ext>
                </a:extLst>
              </p:cNvPr>
              <p:cNvSpPr/>
              <p:nvPr/>
            </p:nvSpPr>
            <p:spPr>
              <a:xfrm>
                <a:off x="7793989" y="1189172"/>
                <a:ext cx="838585" cy="838584"/>
              </a:xfrm>
              <a:custGeom>
                <a:avLst/>
                <a:gdLst/>
                <a:ahLst/>
                <a:cxnLst/>
                <a:rect l="l" t="t" r="r" b="b"/>
                <a:pathLst>
                  <a:path w="30356" h="30356" extrusionOk="0">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a:extLst>
                  <a:ext uri="{FF2B5EF4-FFF2-40B4-BE49-F238E27FC236}">
                    <a16:creationId xmlns:a16="http://schemas.microsoft.com/office/drawing/2014/main" id="{D51465CE-7C85-2613-44D0-6C7E0C3F0B8E}"/>
                  </a:ext>
                </a:extLst>
              </p:cNvPr>
              <p:cNvSpPr/>
              <p:nvPr/>
            </p:nvSpPr>
            <p:spPr>
              <a:xfrm>
                <a:off x="8234476" y="1189172"/>
                <a:ext cx="394430" cy="411005"/>
              </a:xfrm>
              <a:custGeom>
                <a:avLst/>
                <a:gdLst/>
                <a:ahLst/>
                <a:cxnLst/>
                <a:rect l="l" t="t" r="r" b="b"/>
                <a:pathLst>
                  <a:path w="14278" h="14878" extrusionOk="0">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a:extLst>
                  <a:ext uri="{FF2B5EF4-FFF2-40B4-BE49-F238E27FC236}">
                    <a16:creationId xmlns:a16="http://schemas.microsoft.com/office/drawing/2014/main" id="{7AD01177-1E8F-B762-799C-B55E1A0BA14C}"/>
                  </a:ext>
                </a:extLst>
              </p:cNvPr>
              <p:cNvSpPr/>
              <p:nvPr/>
            </p:nvSpPr>
            <p:spPr>
              <a:xfrm>
                <a:off x="7844681" y="1189172"/>
                <a:ext cx="389816" cy="310560"/>
              </a:xfrm>
              <a:custGeom>
                <a:avLst/>
                <a:gdLst/>
                <a:ahLst/>
                <a:cxnLst/>
                <a:rect l="l" t="t" r="r" b="b"/>
                <a:pathLst>
                  <a:path w="14111" h="11242" extrusionOk="0">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a:extLst>
                  <a:ext uri="{FF2B5EF4-FFF2-40B4-BE49-F238E27FC236}">
                    <a16:creationId xmlns:a16="http://schemas.microsoft.com/office/drawing/2014/main" id="{F8706210-099E-605B-CA0B-96FA8A236D2D}"/>
                  </a:ext>
                </a:extLst>
              </p:cNvPr>
              <p:cNvSpPr/>
              <p:nvPr/>
            </p:nvSpPr>
            <p:spPr>
              <a:xfrm>
                <a:off x="9034291" y="651608"/>
                <a:ext cx="548301" cy="54832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522;p37">
            <a:extLst>
              <a:ext uri="{FF2B5EF4-FFF2-40B4-BE49-F238E27FC236}">
                <a16:creationId xmlns:a16="http://schemas.microsoft.com/office/drawing/2014/main" id="{81EF91A4-AB59-5732-C8EC-5B643C5B04F2}"/>
              </a:ext>
            </a:extLst>
          </p:cNvPr>
          <p:cNvGrpSpPr/>
          <p:nvPr/>
        </p:nvGrpSpPr>
        <p:grpSpPr>
          <a:xfrm>
            <a:off x="330310" y="4274529"/>
            <a:ext cx="518269" cy="328105"/>
            <a:chOff x="783960" y="4261704"/>
            <a:chExt cx="518269" cy="328105"/>
          </a:xfrm>
        </p:grpSpPr>
        <p:sp>
          <p:nvSpPr>
            <p:cNvPr id="523" name="Google Shape;523;p37">
              <a:extLst>
                <a:ext uri="{FF2B5EF4-FFF2-40B4-BE49-F238E27FC236}">
                  <a16:creationId xmlns:a16="http://schemas.microsoft.com/office/drawing/2014/main" id="{B3345370-7270-DF5A-9858-C418E95E30D3}"/>
                </a:ext>
              </a:extLst>
            </p:cNvPr>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7">
              <a:extLst>
                <a:ext uri="{FF2B5EF4-FFF2-40B4-BE49-F238E27FC236}">
                  <a16:creationId xmlns:a16="http://schemas.microsoft.com/office/drawing/2014/main" id="{9D9E7D2C-C764-3384-F8FF-73C8D8878E7C}"/>
                </a:ext>
              </a:extLst>
            </p:cNvPr>
            <p:cNvGrpSpPr/>
            <p:nvPr/>
          </p:nvGrpSpPr>
          <p:grpSpPr>
            <a:xfrm>
              <a:off x="783960" y="4261704"/>
              <a:ext cx="518269" cy="328105"/>
              <a:chOff x="783960" y="4261704"/>
              <a:chExt cx="518269" cy="328105"/>
            </a:xfrm>
          </p:grpSpPr>
          <p:sp>
            <p:nvSpPr>
              <p:cNvPr id="525" name="Google Shape;525;p37">
                <a:extLst>
                  <a:ext uri="{FF2B5EF4-FFF2-40B4-BE49-F238E27FC236}">
                    <a16:creationId xmlns:a16="http://schemas.microsoft.com/office/drawing/2014/main" id="{C356FAF9-2565-AE59-6864-D47D76B54C38}"/>
                  </a:ext>
                </a:extLst>
              </p:cNvPr>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a:extLst>
                  <a:ext uri="{FF2B5EF4-FFF2-40B4-BE49-F238E27FC236}">
                    <a16:creationId xmlns:a16="http://schemas.microsoft.com/office/drawing/2014/main" id="{D8D95BE7-87C2-8A37-610E-511D1CD51B5C}"/>
                  </a:ext>
                </a:extLst>
              </p:cNvPr>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a:extLst>
                  <a:ext uri="{FF2B5EF4-FFF2-40B4-BE49-F238E27FC236}">
                    <a16:creationId xmlns:a16="http://schemas.microsoft.com/office/drawing/2014/main" id="{B2B2295E-69DF-6AF4-6632-4315FD8DCEAE}"/>
                  </a:ext>
                </a:extLst>
              </p:cNvPr>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a:extLst>
                  <a:ext uri="{FF2B5EF4-FFF2-40B4-BE49-F238E27FC236}">
                    <a16:creationId xmlns:a16="http://schemas.microsoft.com/office/drawing/2014/main" id="{E4AE6CB3-C2F1-4348-9FF8-719831A84617}"/>
                  </a:ext>
                </a:extLst>
              </p:cNvPr>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 name="Google Shape;529;p37">
            <a:extLst>
              <a:ext uri="{FF2B5EF4-FFF2-40B4-BE49-F238E27FC236}">
                <a16:creationId xmlns:a16="http://schemas.microsoft.com/office/drawing/2014/main" id="{E86FC66B-8ACD-9989-BDBA-DF7E2192F03F}"/>
              </a:ext>
            </a:extLst>
          </p:cNvPr>
          <p:cNvGrpSpPr/>
          <p:nvPr/>
        </p:nvGrpSpPr>
        <p:grpSpPr>
          <a:xfrm>
            <a:off x="1476312" y="221824"/>
            <a:ext cx="609540" cy="583574"/>
            <a:chOff x="3105300" y="593625"/>
            <a:chExt cx="256800" cy="245850"/>
          </a:xfrm>
        </p:grpSpPr>
        <p:sp>
          <p:nvSpPr>
            <p:cNvPr id="530" name="Google Shape;530;p37">
              <a:extLst>
                <a:ext uri="{FF2B5EF4-FFF2-40B4-BE49-F238E27FC236}">
                  <a16:creationId xmlns:a16="http://schemas.microsoft.com/office/drawing/2014/main" id="{5ECDAF76-BA87-8B01-EA90-0862255DEA84}"/>
                </a:ext>
              </a:extLst>
            </p:cNvPr>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a:extLst>
                <a:ext uri="{FF2B5EF4-FFF2-40B4-BE49-F238E27FC236}">
                  <a16:creationId xmlns:a16="http://schemas.microsoft.com/office/drawing/2014/main" id="{4B60B24B-F25B-043E-B790-047DAA4E1E8E}"/>
                </a:ext>
              </a:extLst>
            </p:cNvPr>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a:extLst>
                <a:ext uri="{FF2B5EF4-FFF2-40B4-BE49-F238E27FC236}">
                  <a16:creationId xmlns:a16="http://schemas.microsoft.com/office/drawing/2014/main" id="{CD1112D8-3BF9-2531-D1B7-E3543A70E73C}"/>
                </a:ext>
              </a:extLst>
            </p:cNvPr>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a:extLst>
                <a:ext uri="{FF2B5EF4-FFF2-40B4-BE49-F238E27FC236}">
                  <a16:creationId xmlns:a16="http://schemas.microsoft.com/office/drawing/2014/main" id="{7C79EF00-6F11-7CFF-1C31-AEF2F7E31647}"/>
                </a:ext>
              </a:extLst>
            </p:cNvPr>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42573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8">
          <a:extLst>
            <a:ext uri="{FF2B5EF4-FFF2-40B4-BE49-F238E27FC236}">
              <a16:creationId xmlns:a16="http://schemas.microsoft.com/office/drawing/2014/main" id="{B045CBF6-9469-1990-304A-8168D58334B1}"/>
            </a:ext>
          </a:extLst>
        </p:cNvPr>
        <p:cNvGrpSpPr/>
        <p:nvPr/>
      </p:nvGrpSpPr>
      <p:grpSpPr>
        <a:xfrm>
          <a:off x="0" y="0"/>
          <a:ext cx="0" cy="0"/>
          <a:chOff x="0" y="0"/>
          <a:chExt cx="0" cy="0"/>
        </a:xfrm>
      </p:grpSpPr>
      <p:sp>
        <p:nvSpPr>
          <p:cNvPr id="4" name="Google Shape;563;p39">
            <a:extLst>
              <a:ext uri="{FF2B5EF4-FFF2-40B4-BE49-F238E27FC236}">
                <a16:creationId xmlns:a16="http://schemas.microsoft.com/office/drawing/2014/main" id="{328EB21E-E6E1-E975-6AD2-9029C4252AC2}"/>
              </a:ext>
            </a:extLst>
          </p:cNvPr>
          <p:cNvSpPr txBox="1">
            <a:spLocks/>
          </p:cNvSpPr>
          <p:nvPr/>
        </p:nvSpPr>
        <p:spPr>
          <a:xfrm>
            <a:off x="390798" y="100743"/>
            <a:ext cx="8138958" cy="50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Orbitron"/>
              <a:buNone/>
              <a:defRPr sz="2800" b="1" i="0" u="none" strike="noStrike" cap="none">
                <a:solidFill>
                  <a:schemeClr val="lt2"/>
                </a:solidFill>
                <a:latin typeface="Orbitron"/>
                <a:ea typeface="Orbitron"/>
                <a:cs typeface="Orbitron"/>
                <a:sym typeface="Orbitron"/>
              </a:defRPr>
            </a:lvl1pPr>
            <a:lvl2pPr marR="0" lvl="1"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2pPr>
            <a:lvl3pPr marR="0" lvl="2"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3pPr>
            <a:lvl4pPr marR="0" lvl="3"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4pPr>
            <a:lvl5pPr marR="0" lvl="4"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5pPr>
            <a:lvl6pPr marR="0" lvl="5"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6pPr>
            <a:lvl7pPr marR="0" lvl="6"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7pPr>
            <a:lvl8pPr marR="0" lvl="7"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8pPr>
            <a:lvl9pPr marR="0" lvl="8"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9pPr>
          </a:lstStyle>
          <a:p>
            <a:pPr algn="ctr"/>
            <a:r>
              <a:rPr lang="en-US" i="1" dirty="0">
                <a:solidFill>
                  <a:schemeClr val="accent6"/>
                </a:solidFill>
              </a:rPr>
              <a:t>explanation </a:t>
            </a:r>
            <a:endParaRPr lang="en-US" sz="2400" i="1" dirty="0">
              <a:solidFill>
                <a:schemeClr val="accent6"/>
              </a:solidFill>
            </a:endParaRPr>
          </a:p>
        </p:txBody>
      </p:sp>
      <p:sp>
        <p:nvSpPr>
          <p:cNvPr id="8" name="TextBox 7">
            <a:extLst>
              <a:ext uri="{FF2B5EF4-FFF2-40B4-BE49-F238E27FC236}">
                <a16:creationId xmlns:a16="http://schemas.microsoft.com/office/drawing/2014/main" id="{33E321E7-D7FD-352D-8E32-1E67BA02ADD1}"/>
              </a:ext>
            </a:extLst>
          </p:cNvPr>
          <p:cNvSpPr txBox="1"/>
          <p:nvPr/>
        </p:nvSpPr>
        <p:spPr>
          <a:xfrm>
            <a:off x="344336" y="608043"/>
            <a:ext cx="8552310" cy="307777"/>
          </a:xfrm>
          <a:prstGeom prst="rect">
            <a:avLst/>
          </a:prstGeom>
          <a:noFill/>
        </p:spPr>
        <p:txBody>
          <a:bodyPr wrap="square">
            <a:spAutoFit/>
          </a:bodyPr>
          <a:lstStyle/>
          <a:p>
            <a:r>
              <a:rPr lang="en-US" dirty="0"/>
              <a:t>There are two main kinds of decision trees, based on what type of value they are trying to predict.</a:t>
            </a:r>
          </a:p>
        </p:txBody>
      </p:sp>
      <p:sp>
        <p:nvSpPr>
          <p:cNvPr id="10" name="TextBox 9">
            <a:extLst>
              <a:ext uri="{FF2B5EF4-FFF2-40B4-BE49-F238E27FC236}">
                <a16:creationId xmlns:a16="http://schemas.microsoft.com/office/drawing/2014/main" id="{41480089-C5D2-DE11-F44A-B8F761C2DA0F}"/>
              </a:ext>
            </a:extLst>
          </p:cNvPr>
          <p:cNvSpPr txBox="1"/>
          <p:nvPr/>
        </p:nvSpPr>
        <p:spPr>
          <a:xfrm>
            <a:off x="198861" y="915820"/>
            <a:ext cx="8649293" cy="4185761"/>
          </a:xfrm>
          <a:prstGeom prst="rect">
            <a:avLst/>
          </a:prstGeom>
          <a:noFill/>
        </p:spPr>
        <p:txBody>
          <a:bodyPr wrap="square">
            <a:spAutoFit/>
          </a:bodyPr>
          <a:lstStyle/>
          <a:p>
            <a:r>
              <a:rPr lang="en-US" b="1" dirty="0"/>
              <a:t>1. Classification Trees</a:t>
            </a:r>
            <a:endParaRPr lang="en-US" dirty="0"/>
          </a:p>
          <a:p>
            <a:r>
              <a:rPr lang="en-US" dirty="0"/>
              <a:t>This is the type you just asked about. Its goal is to predict a </a:t>
            </a:r>
            <a:r>
              <a:rPr lang="en-US" b="1" dirty="0"/>
              <a:t>discrete category or class</a:t>
            </a:r>
            <a:r>
              <a:rPr lang="en-US" dirty="0"/>
              <a:t>.</a:t>
            </a:r>
          </a:p>
          <a:p>
            <a:pPr marL="285750" lvl="0" indent="-285750">
              <a:buFont typeface="Arial" panose="020B0604020202020204" pitchFamily="34" charset="0"/>
              <a:buChar char="•"/>
            </a:pPr>
            <a:r>
              <a:rPr lang="en-US" b="1" dirty="0"/>
              <a:t>Output:</a:t>
            </a:r>
            <a:r>
              <a:rPr lang="en-US" dirty="0"/>
              <a:t> A class label (e.g., "Yes," "No," "Spam," "Not Spam," "Cat," "Dog").</a:t>
            </a:r>
          </a:p>
          <a:p>
            <a:pPr marL="285750" lvl="0" indent="-285750">
              <a:buFont typeface="Arial" panose="020B0604020202020204" pitchFamily="34" charset="0"/>
              <a:buChar char="•"/>
            </a:pPr>
            <a:r>
              <a:rPr lang="en-US" b="1" dirty="0"/>
              <a:t>How it Works:</a:t>
            </a:r>
            <a:r>
              <a:rPr lang="en-US" dirty="0"/>
              <a:t> It splits the data based on questions that best separate the classes. The final "answer" in a leaf node is determined by a </a:t>
            </a:r>
            <a:r>
              <a:rPr lang="en-US" b="1" dirty="0"/>
              <a:t>majority vote</a:t>
            </a:r>
            <a:r>
              <a:rPr lang="en-US" dirty="0"/>
              <a:t>.</a:t>
            </a:r>
          </a:p>
          <a:p>
            <a:pPr marL="285750" lvl="0" indent="-285750">
              <a:buFont typeface="Arial" panose="020B0604020202020204" pitchFamily="34" charset="0"/>
              <a:buChar char="•"/>
            </a:pPr>
            <a:r>
              <a:rPr lang="en-US" b="1" dirty="0"/>
              <a:t>Example:</a:t>
            </a:r>
            <a:r>
              <a:rPr lang="en-US" dirty="0"/>
              <a:t> If a leaf node contains 8 samples that are "Spam" and 2 samples that are "Not Spam," the tree will predict </a:t>
            </a:r>
            <a:r>
              <a:rPr lang="en-US" b="1" dirty="0"/>
              <a:t>"Spam"</a:t>
            </a:r>
            <a:r>
              <a:rPr lang="en-US" dirty="0"/>
              <a:t> for any new data point that lands in that leaf.</a:t>
            </a:r>
          </a:p>
          <a:p>
            <a:r>
              <a:rPr lang="en-US" b="1" dirty="0"/>
              <a:t>2. Regression Trees</a:t>
            </a:r>
            <a:endParaRPr lang="en-US" dirty="0"/>
          </a:p>
          <a:p>
            <a:r>
              <a:rPr lang="en-US" dirty="0"/>
              <a:t>This type is used when your goal is to predict a </a:t>
            </a:r>
            <a:r>
              <a:rPr lang="en-US" b="1" dirty="0"/>
              <a:t>continuous numerical value</a:t>
            </a:r>
            <a:r>
              <a:rPr lang="en-US" dirty="0"/>
              <a:t>.</a:t>
            </a:r>
          </a:p>
          <a:p>
            <a:pPr marL="285750" lvl="0" indent="-285750">
              <a:buFont typeface="Arial" panose="020B0604020202020204" pitchFamily="34" charset="0"/>
              <a:buChar char="•"/>
            </a:pPr>
            <a:r>
              <a:rPr lang="en-US" b="1" dirty="0"/>
              <a:t>Output:</a:t>
            </a:r>
            <a:r>
              <a:rPr lang="en-US" dirty="0"/>
              <a:t> A number (e.g., $150,000, 75.3 degrees, 4.5 years).</a:t>
            </a:r>
          </a:p>
          <a:p>
            <a:pPr marL="285750" lvl="0" indent="-285750">
              <a:buFont typeface="Arial" panose="020B0604020202020204" pitchFamily="34" charset="0"/>
              <a:buChar char="•"/>
            </a:pPr>
            <a:r>
              <a:rPr lang="en-US" b="1" dirty="0"/>
              <a:t>How it Works:</a:t>
            </a:r>
            <a:r>
              <a:rPr lang="en-US" dirty="0"/>
              <a:t> It splits the data based on questions that minimize the variance of the numbers in the resulting groups. The final "answer" in a leaf node is the </a:t>
            </a:r>
            <a:r>
              <a:rPr lang="en-US" b="1" dirty="0"/>
              <a:t>average (or mean)</a:t>
            </a:r>
            <a:r>
              <a:rPr lang="en-US" dirty="0"/>
              <a:t> of all the training samples that landed there.</a:t>
            </a:r>
          </a:p>
          <a:p>
            <a:pPr marL="285750" lvl="0" indent="-285750">
              <a:buFont typeface="Arial" panose="020B0604020202020204" pitchFamily="34" charset="0"/>
              <a:buChar char="•"/>
            </a:pPr>
            <a:r>
              <a:rPr lang="en-US" b="1" dirty="0"/>
              <a:t>Example:</a:t>
            </a:r>
            <a:r>
              <a:rPr lang="en-US" dirty="0"/>
              <a:t> You want to predict a house price. A leaf node might end up with 3 houses from your training data.</a:t>
            </a:r>
          </a:p>
          <a:p>
            <a:pPr lvl="1"/>
            <a:r>
              <a:rPr lang="en-US" dirty="0"/>
              <a:t>House 1 Price: $200,000</a:t>
            </a:r>
          </a:p>
          <a:p>
            <a:pPr lvl="1"/>
            <a:r>
              <a:rPr lang="en-US" dirty="0"/>
              <a:t>House 2 Price: $210,000</a:t>
            </a:r>
          </a:p>
          <a:p>
            <a:pPr lvl="1"/>
            <a:r>
              <a:rPr lang="en-US" dirty="0"/>
              <a:t>House 3 Price: $190,000</a:t>
            </a:r>
          </a:p>
          <a:p>
            <a:pPr lvl="1"/>
            <a:r>
              <a:rPr lang="en-US" dirty="0"/>
              <a:t>The tree's prediction for any new house that lands in this leaf will be the average: </a:t>
            </a:r>
            <a:r>
              <a:rPr lang="en-US" b="1" dirty="0"/>
              <a:t>$200,000</a:t>
            </a:r>
            <a:r>
              <a:rPr lang="en-US" dirty="0"/>
              <a:t>.</a:t>
            </a:r>
          </a:p>
        </p:txBody>
      </p:sp>
    </p:spTree>
    <p:extLst>
      <p:ext uri="{BB962C8B-B14F-4D97-AF65-F5344CB8AC3E}">
        <p14:creationId xmlns:p14="http://schemas.microsoft.com/office/powerpoint/2010/main" val="606250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4B8C3FB9-4EBD-A7A8-80AD-0CB92C124BB9}"/>
            </a:ext>
          </a:extLst>
        </p:cNvPr>
        <p:cNvGrpSpPr/>
        <p:nvPr/>
      </p:nvGrpSpPr>
      <p:grpSpPr>
        <a:xfrm>
          <a:off x="0" y="0"/>
          <a:ext cx="0" cy="0"/>
          <a:chOff x="0" y="0"/>
          <a:chExt cx="0" cy="0"/>
        </a:xfrm>
      </p:grpSpPr>
      <p:sp>
        <p:nvSpPr>
          <p:cNvPr id="409" name="Google Shape;409;p37">
            <a:extLst>
              <a:ext uri="{FF2B5EF4-FFF2-40B4-BE49-F238E27FC236}">
                <a16:creationId xmlns:a16="http://schemas.microsoft.com/office/drawing/2014/main" id="{1A682147-DF05-537A-89EB-2CFDA5BB6C71}"/>
              </a:ext>
            </a:extLst>
          </p:cNvPr>
          <p:cNvSpPr txBox="1">
            <a:spLocks noGrp="1"/>
          </p:cNvSpPr>
          <p:nvPr>
            <p:ph type="title"/>
          </p:nvPr>
        </p:nvSpPr>
        <p:spPr>
          <a:xfrm>
            <a:off x="728362" y="2063200"/>
            <a:ext cx="4702619" cy="1541400"/>
          </a:xfrm>
          <a:prstGeom prst="rect">
            <a:avLst/>
          </a:prstGeom>
        </p:spPr>
        <p:txBody>
          <a:bodyPr spcFirstLastPara="1" wrap="square" lIns="91425" tIns="91425" rIns="91425" bIns="91425" anchor="b" anchorCtr="0">
            <a:noAutofit/>
          </a:bodyPr>
          <a:lstStyle/>
          <a:p>
            <a:pPr lvl="0" algn="l"/>
            <a:r>
              <a:rPr lang="en-US" sz="3600" dirty="0">
                <a:solidFill>
                  <a:schemeClr val="dk1"/>
                </a:solidFill>
                <a:latin typeface="Archivo Light"/>
                <a:ea typeface="Archivo Light"/>
                <a:cs typeface="Archivo Light"/>
                <a:sym typeface="Archivo Light"/>
              </a:rPr>
              <a:t>Rafael Nadal data set </a:t>
            </a:r>
          </a:p>
        </p:txBody>
      </p:sp>
      <p:sp>
        <p:nvSpPr>
          <p:cNvPr id="410" name="Google Shape;410;p37">
            <a:extLst>
              <a:ext uri="{FF2B5EF4-FFF2-40B4-BE49-F238E27FC236}">
                <a16:creationId xmlns:a16="http://schemas.microsoft.com/office/drawing/2014/main" id="{D3120DB2-AA1D-AB63-6CB9-DB878580F679}"/>
              </a:ext>
            </a:extLst>
          </p:cNvPr>
          <p:cNvSpPr txBox="1">
            <a:spLocks noGrp="1"/>
          </p:cNvSpPr>
          <p:nvPr>
            <p:ph type="title" idx="2"/>
          </p:nvPr>
        </p:nvSpPr>
        <p:spPr>
          <a:xfrm>
            <a:off x="1736362" y="1231507"/>
            <a:ext cx="167185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ar-EG" dirty="0"/>
              <a:t>5</a:t>
            </a:r>
            <a:endParaRPr dirty="0"/>
          </a:p>
        </p:txBody>
      </p:sp>
      <p:grpSp>
        <p:nvGrpSpPr>
          <p:cNvPr id="412" name="Google Shape;412;p37">
            <a:extLst>
              <a:ext uri="{FF2B5EF4-FFF2-40B4-BE49-F238E27FC236}">
                <a16:creationId xmlns:a16="http://schemas.microsoft.com/office/drawing/2014/main" id="{60C35891-45BB-B774-799E-6902D4E8F1CA}"/>
              </a:ext>
            </a:extLst>
          </p:cNvPr>
          <p:cNvGrpSpPr/>
          <p:nvPr/>
        </p:nvGrpSpPr>
        <p:grpSpPr>
          <a:xfrm>
            <a:off x="4689056" y="170858"/>
            <a:ext cx="4137935" cy="4972638"/>
            <a:chOff x="4689056" y="170858"/>
            <a:chExt cx="4137935" cy="4972638"/>
          </a:xfrm>
        </p:grpSpPr>
        <p:grpSp>
          <p:nvGrpSpPr>
            <p:cNvPr id="413" name="Google Shape;413;p37">
              <a:extLst>
                <a:ext uri="{FF2B5EF4-FFF2-40B4-BE49-F238E27FC236}">
                  <a16:creationId xmlns:a16="http://schemas.microsoft.com/office/drawing/2014/main" id="{7FE8486A-4785-AAC9-2B75-ACA66381B2C1}"/>
                </a:ext>
              </a:extLst>
            </p:cNvPr>
            <p:cNvGrpSpPr/>
            <p:nvPr/>
          </p:nvGrpSpPr>
          <p:grpSpPr>
            <a:xfrm>
              <a:off x="5313076" y="1838325"/>
              <a:ext cx="3440772" cy="3305172"/>
              <a:chOff x="10381150" y="1238900"/>
              <a:chExt cx="4415775" cy="4241750"/>
            </a:xfrm>
          </p:grpSpPr>
          <p:sp>
            <p:nvSpPr>
              <p:cNvPr id="414" name="Google Shape;414;p37">
                <a:extLst>
                  <a:ext uri="{FF2B5EF4-FFF2-40B4-BE49-F238E27FC236}">
                    <a16:creationId xmlns:a16="http://schemas.microsoft.com/office/drawing/2014/main" id="{67C31DD7-FD9A-14C1-420E-2939D693E17E}"/>
                  </a:ext>
                </a:extLst>
              </p:cNvPr>
              <p:cNvSpPr/>
              <p:nvPr/>
            </p:nvSpPr>
            <p:spPr>
              <a:xfrm>
                <a:off x="11086350" y="3222975"/>
                <a:ext cx="1580600" cy="818425"/>
              </a:xfrm>
              <a:custGeom>
                <a:avLst/>
                <a:gdLst/>
                <a:ahLst/>
                <a:cxnLst/>
                <a:rect l="l" t="t" r="r" b="b"/>
                <a:pathLst>
                  <a:path w="63224" h="32737" extrusionOk="0">
                    <a:moveTo>
                      <a:pt x="63223" y="27296"/>
                    </a:moveTo>
                    <a:lnTo>
                      <a:pt x="55837" y="28056"/>
                    </a:lnTo>
                    <a:lnTo>
                      <a:pt x="16414" y="32007"/>
                    </a:lnTo>
                    <a:lnTo>
                      <a:pt x="9180" y="32737"/>
                    </a:lnTo>
                    <a:cubicBezTo>
                      <a:pt x="7660" y="31126"/>
                      <a:pt x="6383" y="29515"/>
                      <a:pt x="5319" y="27934"/>
                    </a:cubicBezTo>
                    <a:cubicBezTo>
                      <a:pt x="5259" y="27813"/>
                      <a:pt x="5137" y="27691"/>
                      <a:pt x="5076" y="27570"/>
                    </a:cubicBezTo>
                    <a:cubicBezTo>
                      <a:pt x="1064" y="21642"/>
                      <a:pt x="0" y="16597"/>
                      <a:pt x="0" y="16597"/>
                    </a:cubicBezTo>
                    <a:lnTo>
                      <a:pt x="40821" y="1"/>
                    </a:lnTo>
                    <a:cubicBezTo>
                      <a:pt x="44013" y="1065"/>
                      <a:pt x="47326" y="3952"/>
                      <a:pt x="50366" y="7448"/>
                    </a:cubicBezTo>
                    <a:cubicBezTo>
                      <a:pt x="53770" y="11399"/>
                      <a:pt x="56901" y="16141"/>
                      <a:pt x="59211" y="19971"/>
                    </a:cubicBezTo>
                    <a:cubicBezTo>
                      <a:pt x="61673" y="24135"/>
                      <a:pt x="63223" y="27296"/>
                      <a:pt x="63223" y="272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a:extLst>
                  <a:ext uri="{FF2B5EF4-FFF2-40B4-BE49-F238E27FC236}">
                    <a16:creationId xmlns:a16="http://schemas.microsoft.com/office/drawing/2014/main" id="{EB2A2C80-973E-63D5-3057-1188F34592E8}"/>
                  </a:ext>
                </a:extLst>
              </p:cNvPr>
              <p:cNvSpPr/>
              <p:nvPr/>
            </p:nvSpPr>
            <p:spPr>
              <a:xfrm>
                <a:off x="11086350" y="3222975"/>
                <a:ext cx="1019800" cy="414175"/>
              </a:xfrm>
              <a:custGeom>
                <a:avLst/>
                <a:gdLst/>
                <a:ahLst/>
                <a:cxnLst/>
                <a:rect l="l" t="t" r="r" b="b"/>
                <a:pathLst>
                  <a:path w="40792" h="16567" fill="none" extrusionOk="0">
                    <a:moveTo>
                      <a:pt x="0" y="16566"/>
                    </a:moveTo>
                    <a:lnTo>
                      <a:pt x="40791"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a:extLst>
                  <a:ext uri="{FF2B5EF4-FFF2-40B4-BE49-F238E27FC236}">
                    <a16:creationId xmlns:a16="http://schemas.microsoft.com/office/drawing/2014/main" id="{6DFE5BFD-E9F3-55F9-B2C6-A75AEABBC84A}"/>
                  </a:ext>
                </a:extLst>
              </p:cNvPr>
              <p:cNvSpPr/>
              <p:nvPr/>
            </p:nvSpPr>
            <p:spPr>
              <a:xfrm>
                <a:off x="11496675" y="3368125"/>
                <a:ext cx="1069200" cy="654275"/>
              </a:xfrm>
              <a:custGeom>
                <a:avLst/>
                <a:gdLst/>
                <a:ahLst/>
                <a:cxnLst/>
                <a:rect l="l" t="t" r="r" b="b"/>
                <a:pathLst>
                  <a:path w="42768" h="26171" extrusionOk="0">
                    <a:moveTo>
                      <a:pt x="25351" y="0"/>
                    </a:moveTo>
                    <a:cubicBezTo>
                      <a:pt x="25351" y="487"/>
                      <a:pt x="14348" y="20031"/>
                      <a:pt x="1" y="26171"/>
                    </a:cubicBezTo>
                    <a:lnTo>
                      <a:pt x="39424" y="22219"/>
                    </a:lnTo>
                    <a:lnTo>
                      <a:pt x="41430" y="20244"/>
                    </a:lnTo>
                    <a:lnTo>
                      <a:pt x="42767" y="14165"/>
                    </a:lnTo>
                    <a:cubicBezTo>
                      <a:pt x="40488" y="10335"/>
                      <a:pt x="37357" y="5563"/>
                      <a:pt x="33892" y="1642"/>
                    </a:cubicBezTo>
                    <a:lnTo>
                      <a:pt x="25351" y="0"/>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a:extLst>
                  <a:ext uri="{FF2B5EF4-FFF2-40B4-BE49-F238E27FC236}">
                    <a16:creationId xmlns:a16="http://schemas.microsoft.com/office/drawing/2014/main" id="{1F8C2A77-E5C2-379C-614F-B041CBC1B511}"/>
                  </a:ext>
                </a:extLst>
              </p:cNvPr>
              <p:cNvSpPr/>
              <p:nvPr/>
            </p:nvSpPr>
            <p:spPr>
              <a:xfrm>
                <a:off x="11952625" y="1628725"/>
                <a:ext cx="1680900" cy="2132275"/>
              </a:xfrm>
              <a:custGeom>
                <a:avLst/>
                <a:gdLst/>
                <a:ahLst/>
                <a:cxnLst/>
                <a:rect l="l" t="t" r="r" b="b"/>
                <a:pathLst>
                  <a:path w="67236" h="85291" extrusionOk="0">
                    <a:moveTo>
                      <a:pt x="14104" y="36232"/>
                    </a:moveTo>
                    <a:cubicBezTo>
                      <a:pt x="14104" y="36232"/>
                      <a:pt x="3009" y="16414"/>
                      <a:pt x="19879" y="9606"/>
                    </a:cubicBezTo>
                    <a:cubicBezTo>
                      <a:pt x="19879" y="9606"/>
                      <a:pt x="20517" y="2584"/>
                      <a:pt x="33344" y="1277"/>
                    </a:cubicBezTo>
                    <a:cubicBezTo>
                      <a:pt x="46141" y="1"/>
                      <a:pt x="61673" y="9788"/>
                      <a:pt x="64439" y="27722"/>
                    </a:cubicBezTo>
                    <a:cubicBezTo>
                      <a:pt x="67235" y="45655"/>
                      <a:pt x="55077" y="55655"/>
                      <a:pt x="55077" y="55655"/>
                    </a:cubicBezTo>
                    <a:cubicBezTo>
                      <a:pt x="55077" y="55655"/>
                      <a:pt x="66172" y="66537"/>
                      <a:pt x="55077" y="75899"/>
                    </a:cubicBezTo>
                    <a:cubicBezTo>
                      <a:pt x="43983" y="85291"/>
                      <a:pt x="20304" y="79972"/>
                      <a:pt x="11155" y="72494"/>
                    </a:cubicBezTo>
                    <a:cubicBezTo>
                      <a:pt x="1976" y="65047"/>
                      <a:pt x="8146" y="54591"/>
                      <a:pt x="8146" y="54591"/>
                    </a:cubicBezTo>
                    <a:cubicBezTo>
                      <a:pt x="8146" y="54591"/>
                      <a:pt x="0" y="41552"/>
                      <a:pt x="14104" y="362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a:extLst>
                  <a:ext uri="{FF2B5EF4-FFF2-40B4-BE49-F238E27FC236}">
                    <a16:creationId xmlns:a16="http://schemas.microsoft.com/office/drawing/2014/main" id="{15C008C8-850A-5DBB-DBDC-AED3D6DC61B7}"/>
                  </a:ext>
                </a:extLst>
              </p:cNvPr>
              <p:cNvSpPr/>
              <p:nvPr/>
            </p:nvSpPr>
            <p:spPr>
              <a:xfrm>
                <a:off x="12448825" y="1628725"/>
                <a:ext cx="1114025" cy="693050"/>
              </a:xfrm>
              <a:custGeom>
                <a:avLst/>
                <a:gdLst/>
                <a:ahLst/>
                <a:cxnLst/>
                <a:rect l="l" t="t" r="r" b="b"/>
                <a:pathLst>
                  <a:path w="44561" h="27722" fill="none" extrusionOk="0">
                    <a:moveTo>
                      <a:pt x="1" y="9606"/>
                    </a:moveTo>
                    <a:cubicBezTo>
                      <a:pt x="1" y="9606"/>
                      <a:pt x="639" y="2584"/>
                      <a:pt x="13435" y="1277"/>
                    </a:cubicBezTo>
                    <a:cubicBezTo>
                      <a:pt x="26262" y="1"/>
                      <a:pt x="41795" y="9788"/>
                      <a:pt x="44561" y="27722"/>
                    </a:cubicBezTo>
                  </a:path>
                </a:pathLst>
              </a:custGeom>
              <a:solidFill>
                <a:schemeClr val="dk1"/>
              </a:solid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a:extLst>
                  <a:ext uri="{FF2B5EF4-FFF2-40B4-BE49-F238E27FC236}">
                    <a16:creationId xmlns:a16="http://schemas.microsoft.com/office/drawing/2014/main" id="{68FE1D4A-FDDD-870D-1F5C-23AB07BEA9B9}"/>
                  </a:ext>
                </a:extLst>
              </p:cNvPr>
              <p:cNvSpPr/>
              <p:nvPr/>
            </p:nvSpPr>
            <p:spPr>
              <a:xfrm>
                <a:off x="12233025" y="2374175"/>
                <a:ext cx="1082100" cy="1147075"/>
              </a:xfrm>
              <a:custGeom>
                <a:avLst/>
                <a:gdLst/>
                <a:ahLst/>
                <a:cxnLst/>
                <a:rect l="l" t="t" r="r" b="b"/>
                <a:pathLst>
                  <a:path w="43284" h="45883" extrusionOk="0">
                    <a:moveTo>
                      <a:pt x="21156" y="1"/>
                    </a:moveTo>
                    <a:cubicBezTo>
                      <a:pt x="21156" y="1"/>
                      <a:pt x="2888" y="5442"/>
                      <a:pt x="1459" y="11764"/>
                    </a:cubicBezTo>
                    <a:cubicBezTo>
                      <a:pt x="0" y="18117"/>
                      <a:pt x="7538" y="25503"/>
                      <a:pt x="7538" y="25503"/>
                    </a:cubicBezTo>
                    <a:cubicBezTo>
                      <a:pt x="7538" y="25503"/>
                      <a:pt x="5927" y="29515"/>
                      <a:pt x="7326" y="36536"/>
                    </a:cubicBezTo>
                    <a:cubicBezTo>
                      <a:pt x="8346" y="41574"/>
                      <a:pt x="12935" y="45883"/>
                      <a:pt x="19861" y="45883"/>
                    </a:cubicBezTo>
                    <a:cubicBezTo>
                      <a:pt x="22630" y="45883"/>
                      <a:pt x="25773" y="45194"/>
                      <a:pt x="29210" y="43588"/>
                    </a:cubicBezTo>
                    <a:cubicBezTo>
                      <a:pt x="41278" y="37965"/>
                      <a:pt x="36870" y="24682"/>
                      <a:pt x="36870" y="24682"/>
                    </a:cubicBezTo>
                    <a:cubicBezTo>
                      <a:pt x="36870" y="24682"/>
                      <a:pt x="40457" y="22737"/>
                      <a:pt x="41885" y="19484"/>
                    </a:cubicBezTo>
                    <a:cubicBezTo>
                      <a:pt x="43284" y="16263"/>
                      <a:pt x="40882" y="8846"/>
                      <a:pt x="40882" y="8846"/>
                    </a:cubicBezTo>
                    <a:lnTo>
                      <a:pt x="211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a:extLst>
                  <a:ext uri="{FF2B5EF4-FFF2-40B4-BE49-F238E27FC236}">
                    <a16:creationId xmlns:a16="http://schemas.microsoft.com/office/drawing/2014/main" id="{168A54E8-1663-F003-05EE-AFEF373A502B}"/>
                  </a:ext>
                </a:extLst>
              </p:cNvPr>
              <p:cNvSpPr/>
              <p:nvPr/>
            </p:nvSpPr>
            <p:spPr>
              <a:xfrm>
                <a:off x="13771050" y="1778425"/>
                <a:ext cx="142125" cy="250800"/>
              </a:xfrm>
              <a:custGeom>
                <a:avLst/>
                <a:gdLst/>
                <a:ahLst/>
                <a:cxnLst/>
                <a:rect l="l" t="t" r="r" b="b"/>
                <a:pathLst>
                  <a:path w="5685" h="10032" extrusionOk="0">
                    <a:moveTo>
                      <a:pt x="1824" y="5290"/>
                    </a:moveTo>
                    <a:cubicBezTo>
                      <a:pt x="1824" y="5290"/>
                      <a:pt x="0" y="913"/>
                      <a:pt x="1702" y="457"/>
                    </a:cubicBezTo>
                    <a:cubicBezTo>
                      <a:pt x="3404" y="1"/>
                      <a:pt x="5684" y="7296"/>
                      <a:pt x="5593" y="8664"/>
                    </a:cubicBezTo>
                    <a:cubicBezTo>
                      <a:pt x="5471" y="10031"/>
                      <a:pt x="3708" y="9636"/>
                      <a:pt x="3192" y="9636"/>
                    </a:cubicBezTo>
                    <a:cubicBezTo>
                      <a:pt x="2645" y="9636"/>
                      <a:pt x="1824" y="5290"/>
                      <a:pt x="1824" y="5290"/>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a:extLst>
                  <a:ext uri="{FF2B5EF4-FFF2-40B4-BE49-F238E27FC236}">
                    <a16:creationId xmlns:a16="http://schemas.microsoft.com/office/drawing/2014/main" id="{1B3FA699-3665-B9B9-DFE9-729CEF45D753}"/>
                  </a:ext>
                </a:extLst>
              </p:cNvPr>
              <p:cNvSpPr/>
              <p:nvPr/>
            </p:nvSpPr>
            <p:spPr>
              <a:xfrm>
                <a:off x="13523325" y="1761725"/>
                <a:ext cx="566125" cy="679350"/>
              </a:xfrm>
              <a:custGeom>
                <a:avLst/>
                <a:gdLst/>
                <a:ahLst/>
                <a:cxnLst/>
                <a:rect l="l" t="t" r="r" b="b"/>
                <a:pathLst>
                  <a:path w="22645" h="27174" extrusionOk="0">
                    <a:moveTo>
                      <a:pt x="22432" y="18541"/>
                    </a:moveTo>
                    <a:cubicBezTo>
                      <a:pt x="22432" y="18541"/>
                      <a:pt x="16292" y="8298"/>
                      <a:pt x="13830" y="5988"/>
                    </a:cubicBezTo>
                    <a:cubicBezTo>
                      <a:pt x="11307" y="3678"/>
                      <a:pt x="3374" y="0"/>
                      <a:pt x="3070" y="1094"/>
                    </a:cubicBezTo>
                    <a:cubicBezTo>
                      <a:pt x="2766" y="2189"/>
                      <a:pt x="9149" y="6292"/>
                      <a:pt x="9149" y="6292"/>
                    </a:cubicBezTo>
                    <a:cubicBezTo>
                      <a:pt x="9149" y="6292"/>
                      <a:pt x="942" y="2523"/>
                      <a:pt x="486" y="3800"/>
                    </a:cubicBezTo>
                    <a:cubicBezTo>
                      <a:pt x="0" y="5198"/>
                      <a:pt x="8359" y="8845"/>
                      <a:pt x="8359" y="8845"/>
                    </a:cubicBezTo>
                    <a:cubicBezTo>
                      <a:pt x="8359" y="8845"/>
                      <a:pt x="1550" y="7751"/>
                      <a:pt x="1246" y="9332"/>
                    </a:cubicBezTo>
                    <a:cubicBezTo>
                      <a:pt x="1064" y="10335"/>
                      <a:pt x="8146" y="11368"/>
                      <a:pt x="8146" y="11368"/>
                    </a:cubicBezTo>
                    <a:cubicBezTo>
                      <a:pt x="8146" y="11368"/>
                      <a:pt x="1885" y="11672"/>
                      <a:pt x="2888" y="13101"/>
                    </a:cubicBezTo>
                    <a:cubicBezTo>
                      <a:pt x="3283" y="13739"/>
                      <a:pt x="9727" y="13708"/>
                      <a:pt x="9727" y="13708"/>
                    </a:cubicBezTo>
                    <a:cubicBezTo>
                      <a:pt x="9727" y="13708"/>
                      <a:pt x="11003" y="16474"/>
                      <a:pt x="13222" y="17356"/>
                    </a:cubicBezTo>
                    <a:cubicBezTo>
                      <a:pt x="13222" y="17356"/>
                      <a:pt x="16353" y="27174"/>
                      <a:pt x="16627" y="27113"/>
                    </a:cubicBezTo>
                    <a:cubicBezTo>
                      <a:pt x="16931" y="27113"/>
                      <a:pt x="22645" y="25472"/>
                      <a:pt x="22645" y="2547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a:extLst>
                  <a:ext uri="{FF2B5EF4-FFF2-40B4-BE49-F238E27FC236}">
                    <a16:creationId xmlns:a16="http://schemas.microsoft.com/office/drawing/2014/main" id="{9EBBE0FF-6C79-E2D3-4522-09DE9168394C}"/>
                  </a:ext>
                </a:extLst>
              </p:cNvPr>
              <p:cNvSpPr/>
              <p:nvPr/>
            </p:nvSpPr>
            <p:spPr>
              <a:xfrm>
                <a:off x="10867500" y="2122650"/>
                <a:ext cx="376925" cy="639100"/>
              </a:xfrm>
              <a:custGeom>
                <a:avLst/>
                <a:gdLst/>
                <a:ahLst/>
                <a:cxnLst/>
                <a:rect l="l" t="t" r="r" b="b"/>
                <a:pathLst>
                  <a:path w="15077" h="25564" extrusionOk="0">
                    <a:moveTo>
                      <a:pt x="12219" y="24165"/>
                    </a:moveTo>
                    <a:cubicBezTo>
                      <a:pt x="10943" y="25564"/>
                      <a:pt x="4164" y="24743"/>
                      <a:pt x="4164" y="24834"/>
                    </a:cubicBezTo>
                    <a:cubicBezTo>
                      <a:pt x="4164" y="24834"/>
                      <a:pt x="3982" y="24591"/>
                      <a:pt x="3678" y="24074"/>
                    </a:cubicBezTo>
                    <a:cubicBezTo>
                      <a:pt x="2584" y="22372"/>
                      <a:pt x="0" y="18086"/>
                      <a:pt x="30" y="15655"/>
                    </a:cubicBezTo>
                    <a:cubicBezTo>
                      <a:pt x="61" y="13071"/>
                      <a:pt x="3192" y="11004"/>
                      <a:pt x="5471" y="10214"/>
                    </a:cubicBezTo>
                    <a:cubicBezTo>
                      <a:pt x="5866" y="10062"/>
                      <a:pt x="6262" y="9940"/>
                      <a:pt x="6596" y="9910"/>
                    </a:cubicBezTo>
                    <a:cubicBezTo>
                      <a:pt x="6596" y="9910"/>
                      <a:pt x="4894" y="1"/>
                      <a:pt x="6748" y="457"/>
                    </a:cubicBezTo>
                    <a:cubicBezTo>
                      <a:pt x="7842" y="730"/>
                      <a:pt x="10699" y="12798"/>
                      <a:pt x="11003" y="15472"/>
                    </a:cubicBezTo>
                    <a:cubicBezTo>
                      <a:pt x="11003" y="15472"/>
                      <a:pt x="12067" y="10639"/>
                      <a:pt x="13587" y="10822"/>
                    </a:cubicBezTo>
                    <a:cubicBezTo>
                      <a:pt x="15076" y="10974"/>
                      <a:pt x="13465" y="22798"/>
                      <a:pt x="12219" y="24165"/>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a:extLst>
                  <a:ext uri="{FF2B5EF4-FFF2-40B4-BE49-F238E27FC236}">
                    <a16:creationId xmlns:a16="http://schemas.microsoft.com/office/drawing/2014/main" id="{4C32F31A-B14E-B9FD-46FD-217E9BABC312}"/>
                  </a:ext>
                </a:extLst>
              </p:cNvPr>
              <p:cNvSpPr/>
              <p:nvPr/>
            </p:nvSpPr>
            <p:spPr>
              <a:xfrm>
                <a:off x="10867500" y="2378750"/>
                <a:ext cx="245450" cy="347300"/>
              </a:xfrm>
              <a:custGeom>
                <a:avLst/>
                <a:gdLst/>
                <a:ahLst/>
                <a:cxnLst/>
                <a:rect l="l" t="t" r="r" b="b"/>
                <a:pathLst>
                  <a:path w="9818" h="13892" extrusionOk="0">
                    <a:moveTo>
                      <a:pt x="5471" y="0"/>
                    </a:moveTo>
                    <a:cubicBezTo>
                      <a:pt x="3192" y="821"/>
                      <a:pt x="61" y="2857"/>
                      <a:pt x="30" y="5441"/>
                    </a:cubicBezTo>
                    <a:cubicBezTo>
                      <a:pt x="0" y="7873"/>
                      <a:pt x="2584" y="12159"/>
                      <a:pt x="3678" y="13891"/>
                    </a:cubicBezTo>
                    <a:cubicBezTo>
                      <a:pt x="6262" y="13739"/>
                      <a:pt x="8389" y="11915"/>
                      <a:pt x="8997" y="9210"/>
                    </a:cubicBezTo>
                    <a:cubicBezTo>
                      <a:pt x="9818" y="5259"/>
                      <a:pt x="6748" y="243"/>
                      <a:pt x="6748" y="243"/>
                    </a:cubicBezTo>
                    <a:lnTo>
                      <a:pt x="5471" y="0"/>
                    </a:ln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a:extLst>
                  <a:ext uri="{FF2B5EF4-FFF2-40B4-BE49-F238E27FC236}">
                    <a16:creationId xmlns:a16="http://schemas.microsoft.com/office/drawing/2014/main" id="{8447B7BB-6F85-9A03-B9B8-901F79D1AF0B}"/>
                  </a:ext>
                </a:extLst>
              </p:cNvPr>
              <p:cNvSpPr/>
              <p:nvPr/>
            </p:nvSpPr>
            <p:spPr>
              <a:xfrm>
                <a:off x="10941200" y="2678150"/>
                <a:ext cx="634525" cy="1424050"/>
              </a:xfrm>
              <a:custGeom>
                <a:avLst/>
                <a:gdLst/>
                <a:ahLst/>
                <a:cxnLst/>
                <a:rect l="l" t="t" r="r" b="b"/>
                <a:pathLst>
                  <a:path w="25381" h="56962" extrusionOk="0">
                    <a:moveTo>
                      <a:pt x="10609" y="730"/>
                    </a:moveTo>
                    <a:cubicBezTo>
                      <a:pt x="10609" y="730"/>
                      <a:pt x="25381" y="34985"/>
                      <a:pt x="23192" y="46293"/>
                    </a:cubicBezTo>
                    <a:cubicBezTo>
                      <a:pt x="21125" y="56961"/>
                      <a:pt x="9241" y="56384"/>
                      <a:pt x="5411" y="49211"/>
                    </a:cubicBezTo>
                    <a:cubicBezTo>
                      <a:pt x="1551" y="42037"/>
                      <a:pt x="0" y="2766"/>
                      <a:pt x="0" y="2766"/>
                    </a:cubicBezTo>
                    <a:cubicBezTo>
                      <a:pt x="0" y="2766"/>
                      <a:pt x="5441" y="0"/>
                      <a:pt x="10609" y="7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a:extLst>
                  <a:ext uri="{FF2B5EF4-FFF2-40B4-BE49-F238E27FC236}">
                    <a16:creationId xmlns:a16="http://schemas.microsoft.com/office/drawing/2014/main" id="{731D44FA-95AE-0EB1-9144-ACC39B3E7A7A}"/>
                  </a:ext>
                </a:extLst>
              </p:cNvPr>
              <p:cNvSpPr/>
              <p:nvPr/>
            </p:nvSpPr>
            <p:spPr>
              <a:xfrm>
                <a:off x="13376650" y="2947150"/>
                <a:ext cx="1248525" cy="1071450"/>
              </a:xfrm>
              <a:custGeom>
                <a:avLst/>
                <a:gdLst/>
                <a:ahLst/>
                <a:cxnLst/>
                <a:rect l="l" t="t" r="r" b="b"/>
                <a:pathLst>
                  <a:path w="49941" h="42858" extrusionOk="0">
                    <a:moveTo>
                      <a:pt x="49576" y="18420"/>
                    </a:moveTo>
                    <a:lnTo>
                      <a:pt x="47357" y="19605"/>
                    </a:lnTo>
                    <a:lnTo>
                      <a:pt x="32038" y="27691"/>
                    </a:lnTo>
                    <a:lnTo>
                      <a:pt x="3435" y="42858"/>
                    </a:lnTo>
                    <a:cubicBezTo>
                      <a:pt x="3435" y="42858"/>
                      <a:pt x="1" y="28146"/>
                      <a:pt x="2220" y="17690"/>
                    </a:cubicBezTo>
                    <a:cubicBezTo>
                      <a:pt x="2706" y="15350"/>
                      <a:pt x="3496" y="13222"/>
                      <a:pt x="4651" y="11520"/>
                    </a:cubicBezTo>
                    <a:lnTo>
                      <a:pt x="47114" y="0"/>
                    </a:lnTo>
                    <a:cubicBezTo>
                      <a:pt x="47114" y="0"/>
                      <a:pt x="48816" y="3678"/>
                      <a:pt x="49515" y="9484"/>
                    </a:cubicBezTo>
                    <a:cubicBezTo>
                      <a:pt x="49850" y="12128"/>
                      <a:pt x="49941" y="15107"/>
                      <a:pt x="49576" y="184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a:extLst>
                  <a:ext uri="{FF2B5EF4-FFF2-40B4-BE49-F238E27FC236}">
                    <a16:creationId xmlns:a16="http://schemas.microsoft.com/office/drawing/2014/main" id="{2B813963-8B50-625D-A3BB-724425407CD2}"/>
                  </a:ext>
                </a:extLst>
              </p:cNvPr>
              <p:cNvSpPr/>
              <p:nvPr/>
            </p:nvSpPr>
            <p:spPr>
              <a:xfrm>
                <a:off x="13492925" y="2947900"/>
                <a:ext cx="1062350" cy="288025"/>
              </a:xfrm>
              <a:custGeom>
                <a:avLst/>
                <a:gdLst/>
                <a:ahLst/>
                <a:cxnLst/>
                <a:rect l="l" t="t" r="r" b="b"/>
                <a:pathLst>
                  <a:path w="42494" h="11521" fill="none" extrusionOk="0">
                    <a:moveTo>
                      <a:pt x="0" y="11521"/>
                    </a:moveTo>
                    <a:lnTo>
                      <a:pt x="42493"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a:extLst>
                  <a:ext uri="{FF2B5EF4-FFF2-40B4-BE49-F238E27FC236}">
                    <a16:creationId xmlns:a16="http://schemas.microsoft.com/office/drawing/2014/main" id="{8E822032-2BA5-9358-99E8-5D49819D5B68}"/>
                  </a:ext>
                </a:extLst>
              </p:cNvPr>
              <p:cNvSpPr/>
              <p:nvPr/>
            </p:nvSpPr>
            <p:spPr>
              <a:xfrm>
                <a:off x="13376650" y="3390150"/>
                <a:ext cx="800950" cy="629225"/>
              </a:xfrm>
              <a:custGeom>
                <a:avLst/>
                <a:gdLst/>
                <a:ahLst/>
                <a:cxnLst/>
                <a:rect l="l" t="t" r="r" b="b"/>
                <a:pathLst>
                  <a:path w="32038" h="25169" extrusionOk="0">
                    <a:moveTo>
                      <a:pt x="2220" y="1"/>
                    </a:moveTo>
                    <a:lnTo>
                      <a:pt x="2220" y="1"/>
                    </a:lnTo>
                    <a:cubicBezTo>
                      <a:pt x="1" y="10518"/>
                      <a:pt x="3435" y="25168"/>
                      <a:pt x="3435" y="25168"/>
                    </a:cubicBezTo>
                    <a:lnTo>
                      <a:pt x="32038" y="10001"/>
                    </a:lnTo>
                    <a:cubicBezTo>
                      <a:pt x="19758" y="9819"/>
                      <a:pt x="4135" y="1977"/>
                      <a:pt x="2220" y="1"/>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a:extLst>
                  <a:ext uri="{FF2B5EF4-FFF2-40B4-BE49-F238E27FC236}">
                    <a16:creationId xmlns:a16="http://schemas.microsoft.com/office/drawing/2014/main" id="{1E3B010D-2AA3-7A23-6AA0-EDB16E891CDB}"/>
                  </a:ext>
                </a:extLst>
              </p:cNvPr>
              <p:cNvSpPr/>
              <p:nvPr/>
            </p:nvSpPr>
            <p:spPr>
              <a:xfrm>
                <a:off x="11973900" y="3149275"/>
                <a:ext cx="1646700" cy="2331375"/>
              </a:xfrm>
              <a:custGeom>
                <a:avLst/>
                <a:gdLst/>
                <a:ahLst/>
                <a:cxnLst/>
                <a:rect l="l" t="t" r="r" b="b"/>
                <a:pathLst>
                  <a:path w="65868" h="93255" extrusionOk="0">
                    <a:moveTo>
                      <a:pt x="65868" y="68056"/>
                    </a:moveTo>
                    <a:lnTo>
                      <a:pt x="65868" y="72281"/>
                    </a:lnTo>
                    <a:cubicBezTo>
                      <a:pt x="65868" y="73375"/>
                      <a:pt x="65868" y="74500"/>
                      <a:pt x="65837" y="75655"/>
                    </a:cubicBezTo>
                    <a:cubicBezTo>
                      <a:pt x="65837" y="77053"/>
                      <a:pt x="65807" y="78451"/>
                      <a:pt x="65777" y="79880"/>
                    </a:cubicBezTo>
                    <a:cubicBezTo>
                      <a:pt x="65716" y="80974"/>
                      <a:pt x="65685" y="82099"/>
                      <a:pt x="65655" y="83254"/>
                    </a:cubicBezTo>
                    <a:cubicBezTo>
                      <a:pt x="65533" y="86567"/>
                      <a:pt x="65351" y="89911"/>
                      <a:pt x="65108" y="93254"/>
                    </a:cubicBezTo>
                    <a:lnTo>
                      <a:pt x="304" y="93254"/>
                    </a:lnTo>
                    <a:cubicBezTo>
                      <a:pt x="304" y="93254"/>
                      <a:pt x="152" y="89485"/>
                      <a:pt x="31" y="83254"/>
                    </a:cubicBezTo>
                    <a:cubicBezTo>
                      <a:pt x="31" y="82190"/>
                      <a:pt x="0" y="81096"/>
                      <a:pt x="0" y="79880"/>
                    </a:cubicBezTo>
                    <a:lnTo>
                      <a:pt x="0" y="75655"/>
                    </a:lnTo>
                    <a:lnTo>
                      <a:pt x="0" y="72281"/>
                    </a:lnTo>
                    <a:cubicBezTo>
                      <a:pt x="0" y="70913"/>
                      <a:pt x="0" y="69485"/>
                      <a:pt x="31" y="68056"/>
                    </a:cubicBezTo>
                    <a:cubicBezTo>
                      <a:pt x="31" y="66962"/>
                      <a:pt x="61" y="65837"/>
                      <a:pt x="61" y="64682"/>
                    </a:cubicBezTo>
                    <a:cubicBezTo>
                      <a:pt x="122" y="63314"/>
                      <a:pt x="122" y="61886"/>
                      <a:pt x="152" y="60457"/>
                    </a:cubicBezTo>
                    <a:cubicBezTo>
                      <a:pt x="183" y="59363"/>
                      <a:pt x="183" y="58208"/>
                      <a:pt x="213" y="57083"/>
                    </a:cubicBezTo>
                    <a:cubicBezTo>
                      <a:pt x="274" y="55715"/>
                      <a:pt x="304" y="54287"/>
                      <a:pt x="335" y="52858"/>
                    </a:cubicBezTo>
                    <a:cubicBezTo>
                      <a:pt x="365" y="51764"/>
                      <a:pt x="426" y="50609"/>
                      <a:pt x="487" y="49484"/>
                    </a:cubicBezTo>
                    <a:cubicBezTo>
                      <a:pt x="578" y="48056"/>
                      <a:pt x="608" y="46658"/>
                      <a:pt x="669" y="45259"/>
                    </a:cubicBezTo>
                    <a:cubicBezTo>
                      <a:pt x="730" y="44165"/>
                      <a:pt x="791" y="43010"/>
                      <a:pt x="882" y="41886"/>
                    </a:cubicBezTo>
                    <a:cubicBezTo>
                      <a:pt x="943" y="40457"/>
                      <a:pt x="1034" y="39059"/>
                      <a:pt x="1125" y="37661"/>
                    </a:cubicBezTo>
                    <a:cubicBezTo>
                      <a:pt x="1216" y="36566"/>
                      <a:pt x="1277" y="35411"/>
                      <a:pt x="1368" y="34287"/>
                    </a:cubicBezTo>
                    <a:cubicBezTo>
                      <a:pt x="2158" y="23739"/>
                      <a:pt x="3374" y="12949"/>
                      <a:pt x="5228" y="2888"/>
                    </a:cubicBezTo>
                    <a:cubicBezTo>
                      <a:pt x="5228" y="2888"/>
                      <a:pt x="11855" y="1338"/>
                      <a:pt x="21794" y="578"/>
                    </a:cubicBezTo>
                    <a:cubicBezTo>
                      <a:pt x="22463" y="517"/>
                      <a:pt x="23101" y="456"/>
                      <a:pt x="23739" y="426"/>
                    </a:cubicBezTo>
                    <a:cubicBezTo>
                      <a:pt x="28511" y="122"/>
                      <a:pt x="34013" y="0"/>
                      <a:pt x="39849" y="304"/>
                    </a:cubicBezTo>
                    <a:lnTo>
                      <a:pt x="41794" y="426"/>
                    </a:lnTo>
                    <a:cubicBezTo>
                      <a:pt x="47873" y="851"/>
                      <a:pt x="54287" y="1763"/>
                      <a:pt x="60700" y="3344"/>
                    </a:cubicBezTo>
                    <a:cubicBezTo>
                      <a:pt x="60700" y="3344"/>
                      <a:pt x="62798" y="15837"/>
                      <a:pt x="64318" y="34287"/>
                    </a:cubicBezTo>
                    <a:cubicBezTo>
                      <a:pt x="64409" y="35381"/>
                      <a:pt x="64500" y="36505"/>
                      <a:pt x="64591" y="37661"/>
                    </a:cubicBezTo>
                    <a:cubicBezTo>
                      <a:pt x="64713" y="39028"/>
                      <a:pt x="64774" y="40427"/>
                      <a:pt x="64895" y="41886"/>
                    </a:cubicBezTo>
                    <a:cubicBezTo>
                      <a:pt x="64956" y="42980"/>
                      <a:pt x="65047" y="44104"/>
                      <a:pt x="65108" y="45259"/>
                    </a:cubicBezTo>
                    <a:cubicBezTo>
                      <a:pt x="65199" y="46627"/>
                      <a:pt x="65260" y="48025"/>
                      <a:pt x="65351" y="49484"/>
                    </a:cubicBezTo>
                    <a:cubicBezTo>
                      <a:pt x="65381" y="50579"/>
                      <a:pt x="65442" y="51703"/>
                      <a:pt x="65503" y="52858"/>
                    </a:cubicBezTo>
                    <a:cubicBezTo>
                      <a:pt x="65533" y="54257"/>
                      <a:pt x="65594" y="55624"/>
                      <a:pt x="65655" y="57083"/>
                    </a:cubicBezTo>
                    <a:cubicBezTo>
                      <a:pt x="65685" y="58178"/>
                      <a:pt x="65716" y="59302"/>
                      <a:pt x="65777" y="60457"/>
                    </a:cubicBezTo>
                    <a:cubicBezTo>
                      <a:pt x="65807" y="61855"/>
                      <a:pt x="65837" y="63254"/>
                      <a:pt x="65837" y="64682"/>
                    </a:cubicBezTo>
                    <a:cubicBezTo>
                      <a:pt x="65868" y="65807"/>
                      <a:pt x="65868" y="66962"/>
                      <a:pt x="65868" y="68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a:extLst>
                  <a:ext uri="{FF2B5EF4-FFF2-40B4-BE49-F238E27FC236}">
                    <a16:creationId xmlns:a16="http://schemas.microsoft.com/office/drawing/2014/main" id="{F4A535C2-014B-22EC-3EAE-48B3FE0AC691}"/>
                  </a:ext>
                </a:extLst>
              </p:cNvPr>
              <p:cNvSpPr/>
              <p:nvPr/>
            </p:nvSpPr>
            <p:spPr>
              <a:xfrm>
                <a:off x="12104600" y="3151550"/>
                <a:ext cx="1386825" cy="83625"/>
              </a:xfrm>
              <a:custGeom>
                <a:avLst/>
                <a:gdLst/>
                <a:ahLst/>
                <a:cxnLst/>
                <a:rect l="l" t="t" r="r" b="b"/>
                <a:pathLst>
                  <a:path w="55473" h="3345" fill="none" extrusionOk="0">
                    <a:moveTo>
                      <a:pt x="0" y="2888"/>
                    </a:moveTo>
                    <a:cubicBezTo>
                      <a:pt x="0" y="2888"/>
                      <a:pt x="6627" y="1308"/>
                      <a:pt x="16566" y="548"/>
                    </a:cubicBezTo>
                    <a:cubicBezTo>
                      <a:pt x="17204" y="517"/>
                      <a:pt x="17873" y="426"/>
                      <a:pt x="18511" y="396"/>
                    </a:cubicBezTo>
                    <a:cubicBezTo>
                      <a:pt x="23283" y="92"/>
                      <a:pt x="28755" y="1"/>
                      <a:pt x="34621" y="305"/>
                    </a:cubicBezTo>
                    <a:lnTo>
                      <a:pt x="36566" y="396"/>
                    </a:lnTo>
                    <a:cubicBezTo>
                      <a:pt x="42645" y="821"/>
                      <a:pt x="49059" y="1733"/>
                      <a:pt x="55472" y="3344"/>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a:extLst>
                  <a:ext uri="{FF2B5EF4-FFF2-40B4-BE49-F238E27FC236}">
                    <a16:creationId xmlns:a16="http://schemas.microsoft.com/office/drawing/2014/main" id="{C2931A0F-3C64-97D0-1328-B025472E86F3}"/>
                  </a:ext>
                </a:extLst>
              </p:cNvPr>
              <p:cNvSpPr/>
              <p:nvPr/>
            </p:nvSpPr>
            <p:spPr>
              <a:xfrm>
                <a:off x="12520250" y="3151550"/>
                <a:ext cx="499275" cy="305500"/>
              </a:xfrm>
              <a:custGeom>
                <a:avLst/>
                <a:gdLst/>
                <a:ahLst/>
                <a:cxnLst/>
                <a:rect l="l" t="t" r="r" b="b"/>
                <a:pathLst>
                  <a:path w="19971" h="12220" extrusionOk="0">
                    <a:moveTo>
                      <a:pt x="19971" y="426"/>
                    </a:moveTo>
                    <a:lnTo>
                      <a:pt x="19971" y="2219"/>
                    </a:lnTo>
                    <a:cubicBezTo>
                      <a:pt x="19971" y="7721"/>
                      <a:pt x="15503" y="12220"/>
                      <a:pt x="9971" y="12220"/>
                    </a:cubicBezTo>
                    <a:cubicBezTo>
                      <a:pt x="4469" y="12220"/>
                      <a:pt x="1" y="7721"/>
                      <a:pt x="1" y="2219"/>
                    </a:cubicBezTo>
                    <a:lnTo>
                      <a:pt x="1" y="548"/>
                    </a:lnTo>
                    <a:cubicBezTo>
                      <a:pt x="639" y="517"/>
                      <a:pt x="1277" y="426"/>
                      <a:pt x="1916" y="396"/>
                    </a:cubicBezTo>
                    <a:cubicBezTo>
                      <a:pt x="6718" y="92"/>
                      <a:pt x="12189" y="1"/>
                      <a:pt x="18025" y="305"/>
                    </a:cubicBezTo>
                    <a:cubicBezTo>
                      <a:pt x="18694" y="335"/>
                      <a:pt x="19332" y="365"/>
                      <a:pt x="19971" y="4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a:extLst>
                  <a:ext uri="{FF2B5EF4-FFF2-40B4-BE49-F238E27FC236}">
                    <a16:creationId xmlns:a16="http://schemas.microsoft.com/office/drawing/2014/main" id="{218DF797-4C98-8ECC-456E-42206B4D5D5A}"/>
                  </a:ext>
                </a:extLst>
              </p:cNvPr>
              <p:cNvSpPr/>
              <p:nvPr/>
            </p:nvSpPr>
            <p:spPr>
              <a:xfrm>
                <a:off x="12628150" y="2705500"/>
                <a:ext cx="283475" cy="659600"/>
              </a:xfrm>
              <a:custGeom>
                <a:avLst/>
                <a:gdLst/>
                <a:ahLst/>
                <a:cxnLst/>
                <a:rect l="l" t="t" r="r" b="b"/>
                <a:pathLst>
                  <a:path w="11339" h="26384" extrusionOk="0">
                    <a:moveTo>
                      <a:pt x="11339" y="5684"/>
                    </a:moveTo>
                    <a:lnTo>
                      <a:pt x="11339" y="20730"/>
                    </a:lnTo>
                    <a:cubicBezTo>
                      <a:pt x="11339" y="23861"/>
                      <a:pt x="8785" y="26384"/>
                      <a:pt x="5655" y="26384"/>
                    </a:cubicBezTo>
                    <a:cubicBezTo>
                      <a:pt x="2524" y="26384"/>
                      <a:pt x="1" y="23831"/>
                      <a:pt x="1" y="20730"/>
                    </a:cubicBezTo>
                    <a:lnTo>
                      <a:pt x="1" y="5684"/>
                    </a:lnTo>
                    <a:lnTo>
                      <a:pt x="1" y="5593"/>
                    </a:lnTo>
                    <a:cubicBezTo>
                      <a:pt x="31" y="2493"/>
                      <a:pt x="2585" y="0"/>
                      <a:pt x="5655" y="0"/>
                    </a:cubicBezTo>
                    <a:cubicBezTo>
                      <a:pt x="7235" y="0"/>
                      <a:pt x="8664" y="669"/>
                      <a:pt x="9697" y="1672"/>
                    </a:cubicBezTo>
                    <a:cubicBezTo>
                      <a:pt x="10275" y="2250"/>
                      <a:pt x="10670" y="2888"/>
                      <a:pt x="10974" y="3648"/>
                    </a:cubicBezTo>
                    <a:cubicBezTo>
                      <a:pt x="11217" y="4256"/>
                      <a:pt x="11339" y="4985"/>
                      <a:pt x="11339" y="5684"/>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a:extLst>
                  <a:ext uri="{FF2B5EF4-FFF2-40B4-BE49-F238E27FC236}">
                    <a16:creationId xmlns:a16="http://schemas.microsoft.com/office/drawing/2014/main" id="{570DD211-C4A3-DA90-F081-62C4ED83B60E}"/>
                  </a:ext>
                </a:extLst>
              </p:cNvPr>
              <p:cNvSpPr/>
              <p:nvPr/>
            </p:nvSpPr>
            <p:spPr>
              <a:xfrm>
                <a:off x="12627400" y="2798200"/>
                <a:ext cx="284225" cy="344925"/>
              </a:xfrm>
              <a:custGeom>
                <a:avLst/>
                <a:gdLst/>
                <a:ahLst/>
                <a:cxnLst/>
                <a:rect l="l" t="t" r="r" b="b"/>
                <a:pathLst>
                  <a:path w="11369" h="13797" extrusionOk="0">
                    <a:moveTo>
                      <a:pt x="7660" y="1"/>
                    </a:moveTo>
                    <a:lnTo>
                      <a:pt x="1" y="1916"/>
                    </a:lnTo>
                    <a:lnTo>
                      <a:pt x="1" y="2007"/>
                    </a:lnTo>
                    <a:lnTo>
                      <a:pt x="1" y="11490"/>
                    </a:lnTo>
                    <a:cubicBezTo>
                      <a:pt x="1495" y="12518"/>
                      <a:pt x="4030" y="13796"/>
                      <a:pt x="7716" y="13796"/>
                    </a:cubicBezTo>
                    <a:cubicBezTo>
                      <a:pt x="8828" y="13796"/>
                      <a:pt x="10044" y="13680"/>
                      <a:pt x="11369" y="13405"/>
                    </a:cubicBezTo>
                    <a:lnTo>
                      <a:pt x="11369" y="1976"/>
                    </a:lnTo>
                    <a:cubicBezTo>
                      <a:pt x="11369" y="1277"/>
                      <a:pt x="11247" y="548"/>
                      <a:pt x="10943" y="1"/>
                    </a:cubicBez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a:extLst>
                  <a:ext uri="{FF2B5EF4-FFF2-40B4-BE49-F238E27FC236}">
                    <a16:creationId xmlns:a16="http://schemas.microsoft.com/office/drawing/2014/main" id="{8E2FD3EC-5BAA-0640-8C6F-0DA96691C97D}"/>
                  </a:ext>
                </a:extLst>
              </p:cNvPr>
              <p:cNvSpPr/>
              <p:nvPr/>
            </p:nvSpPr>
            <p:spPr>
              <a:xfrm>
                <a:off x="12333325" y="1998800"/>
                <a:ext cx="859450" cy="1039550"/>
              </a:xfrm>
              <a:custGeom>
                <a:avLst/>
                <a:gdLst/>
                <a:ahLst/>
                <a:cxnLst/>
                <a:rect l="l" t="t" r="r" b="b"/>
                <a:pathLst>
                  <a:path w="34378" h="41582" extrusionOk="0">
                    <a:moveTo>
                      <a:pt x="34378" y="20882"/>
                    </a:moveTo>
                    <a:cubicBezTo>
                      <a:pt x="33679" y="28329"/>
                      <a:pt x="31551" y="41035"/>
                      <a:pt x="17296" y="41278"/>
                    </a:cubicBezTo>
                    <a:cubicBezTo>
                      <a:pt x="304" y="41582"/>
                      <a:pt x="0" y="24013"/>
                      <a:pt x="730" y="13982"/>
                    </a:cubicBezTo>
                    <a:cubicBezTo>
                      <a:pt x="1733" y="730"/>
                      <a:pt x="11004" y="1"/>
                      <a:pt x="11004" y="1"/>
                    </a:cubicBezTo>
                    <a:cubicBezTo>
                      <a:pt x="17508" y="2645"/>
                      <a:pt x="18207" y="10913"/>
                      <a:pt x="21916" y="13709"/>
                    </a:cubicBezTo>
                    <a:cubicBezTo>
                      <a:pt x="23314" y="14803"/>
                      <a:pt x="25472" y="15381"/>
                      <a:pt x="27630" y="15776"/>
                    </a:cubicBezTo>
                    <a:cubicBezTo>
                      <a:pt x="28025" y="17843"/>
                      <a:pt x="29423" y="20669"/>
                      <a:pt x="34378" y="2088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a:extLst>
                  <a:ext uri="{FF2B5EF4-FFF2-40B4-BE49-F238E27FC236}">
                    <a16:creationId xmlns:a16="http://schemas.microsoft.com/office/drawing/2014/main" id="{AD7575A9-6EE5-F095-7AF1-F5CCC65A71B4}"/>
                  </a:ext>
                </a:extLst>
              </p:cNvPr>
              <p:cNvSpPr/>
              <p:nvPr/>
            </p:nvSpPr>
            <p:spPr>
              <a:xfrm>
                <a:off x="12616775" y="2792125"/>
                <a:ext cx="325250" cy="108700"/>
              </a:xfrm>
              <a:custGeom>
                <a:avLst/>
                <a:gdLst/>
                <a:ahLst/>
                <a:cxnLst/>
                <a:rect l="l" t="t" r="r" b="b"/>
                <a:pathLst>
                  <a:path w="13010" h="4348" extrusionOk="0">
                    <a:moveTo>
                      <a:pt x="0" y="0"/>
                    </a:moveTo>
                    <a:cubicBezTo>
                      <a:pt x="0" y="2402"/>
                      <a:pt x="2918" y="4347"/>
                      <a:pt x="6505" y="4347"/>
                    </a:cubicBezTo>
                    <a:cubicBezTo>
                      <a:pt x="10061" y="4347"/>
                      <a:pt x="13009" y="2402"/>
                      <a:pt x="13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a:extLst>
                  <a:ext uri="{FF2B5EF4-FFF2-40B4-BE49-F238E27FC236}">
                    <a16:creationId xmlns:a16="http://schemas.microsoft.com/office/drawing/2014/main" id="{E2EF4B66-950D-CEB9-1A40-47357875BB29}"/>
                  </a:ext>
                </a:extLst>
              </p:cNvPr>
              <p:cNvSpPr/>
              <p:nvPr/>
            </p:nvSpPr>
            <p:spPr>
              <a:xfrm>
                <a:off x="13853875" y="2165975"/>
                <a:ext cx="943050" cy="1367075"/>
              </a:xfrm>
              <a:custGeom>
                <a:avLst/>
                <a:gdLst/>
                <a:ahLst/>
                <a:cxnLst/>
                <a:rect l="l" t="t" r="r" b="b"/>
                <a:pathLst>
                  <a:path w="37722" h="54683" extrusionOk="0">
                    <a:moveTo>
                      <a:pt x="0" y="5441"/>
                    </a:moveTo>
                    <a:cubicBezTo>
                      <a:pt x="0" y="5441"/>
                      <a:pt x="11459" y="40943"/>
                      <a:pt x="20548" y="47995"/>
                    </a:cubicBezTo>
                    <a:cubicBezTo>
                      <a:pt x="29089" y="54682"/>
                      <a:pt x="37721" y="46415"/>
                      <a:pt x="35806" y="38451"/>
                    </a:cubicBezTo>
                    <a:cubicBezTo>
                      <a:pt x="33952" y="30518"/>
                      <a:pt x="9301" y="1"/>
                      <a:pt x="9301" y="1"/>
                    </a:cubicBezTo>
                    <a:cubicBezTo>
                      <a:pt x="9301" y="1"/>
                      <a:pt x="3435" y="1520"/>
                      <a:pt x="0" y="544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a:extLst>
                  <a:ext uri="{FF2B5EF4-FFF2-40B4-BE49-F238E27FC236}">
                    <a16:creationId xmlns:a16="http://schemas.microsoft.com/office/drawing/2014/main" id="{F1491695-50AD-22CA-6070-596765842E86}"/>
                  </a:ext>
                </a:extLst>
              </p:cNvPr>
              <p:cNvSpPr/>
              <p:nvPr/>
            </p:nvSpPr>
            <p:spPr>
              <a:xfrm>
                <a:off x="10852300" y="2348350"/>
                <a:ext cx="240150" cy="294100"/>
              </a:xfrm>
              <a:custGeom>
                <a:avLst/>
                <a:gdLst/>
                <a:ahLst/>
                <a:cxnLst/>
                <a:rect l="l" t="t" r="r" b="b"/>
                <a:pathLst>
                  <a:path w="9606" h="11764" extrusionOk="0">
                    <a:moveTo>
                      <a:pt x="7204" y="912"/>
                    </a:moveTo>
                    <a:cubicBezTo>
                      <a:pt x="7204" y="912"/>
                      <a:pt x="9605" y="5593"/>
                      <a:pt x="8906" y="8298"/>
                    </a:cubicBezTo>
                    <a:cubicBezTo>
                      <a:pt x="8237" y="10943"/>
                      <a:pt x="6079" y="4225"/>
                      <a:pt x="6079" y="4225"/>
                    </a:cubicBezTo>
                    <a:cubicBezTo>
                      <a:pt x="6079" y="4225"/>
                      <a:pt x="7538" y="9210"/>
                      <a:pt x="6839" y="9879"/>
                    </a:cubicBezTo>
                    <a:cubicBezTo>
                      <a:pt x="6110" y="10578"/>
                      <a:pt x="4134" y="5684"/>
                      <a:pt x="4134" y="5684"/>
                    </a:cubicBezTo>
                    <a:cubicBezTo>
                      <a:pt x="4134" y="5684"/>
                      <a:pt x="5502" y="9879"/>
                      <a:pt x="4620" y="10578"/>
                    </a:cubicBezTo>
                    <a:cubicBezTo>
                      <a:pt x="3739" y="11247"/>
                      <a:pt x="2584" y="7265"/>
                      <a:pt x="2584" y="7265"/>
                    </a:cubicBezTo>
                    <a:cubicBezTo>
                      <a:pt x="2584" y="7265"/>
                      <a:pt x="3830" y="11004"/>
                      <a:pt x="2736" y="11368"/>
                    </a:cubicBezTo>
                    <a:cubicBezTo>
                      <a:pt x="1611" y="11764"/>
                      <a:pt x="335" y="8602"/>
                      <a:pt x="183" y="6171"/>
                    </a:cubicBezTo>
                    <a:cubicBezTo>
                      <a:pt x="0" y="3709"/>
                      <a:pt x="3952" y="0"/>
                      <a:pt x="7204" y="91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a:extLst>
                  <a:ext uri="{FF2B5EF4-FFF2-40B4-BE49-F238E27FC236}">
                    <a16:creationId xmlns:a16="http://schemas.microsoft.com/office/drawing/2014/main" id="{55E4AF8A-D8FC-02DE-32B8-DF59FDF03D7B}"/>
                  </a:ext>
                </a:extLst>
              </p:cNvPr>
              <p:cNvSpPr/>
              <p:nvPr/>
            </p:nvSpPr>
            <p:spPr>
              <a:xfrm>
                <a:off x="12723900" y="2671300"/>
                <a:ext cx="438500" cy="234075"/>
              </a:xfrm>
              <a:custGeom>
                <a:avLst/>
                <a:gdLst/>
                <a:ahLst/>
                <a:cxnLst/>
                <a:rect l="l" t="t" r="r" b="b"/>
                <a:pathLst>
                  <a:path w="17540" h="9363" fill="none" extrusionOk="0">
                    <a:moveTo>
                      <a:pt x="17539" y="1"/>
                    </a:moveTo>
                    <a:cubicBezTo>
                      <a:pt x="17539" y="1"/>
                      <a:pt x="13831" y="9210"/>
                      <a:pt x="1" y="9362"/>
                    </a:cubicBezTo>
                  </a:path>
                </a:pathLst>
              </a:custGeom>
              <a:noFill/>
              <a:ln w="121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a:extLst>
                  <a:ext uri="{FF2B5EF4-FFF2-40B4-BE49-F238E27FC236}">
                    <a16:creationId xmlns:a16="http://schemas.microsoft.com/office/drawing/2014/main" id="{AB86F802-B23C-B163-5EB4-C19D38E2DD5D}"/>
                  </a:ext>
                </a:extLst>
              </p:cNvPr>
              <p:cNvSpPr/>
              <p:nvPr/>
            </p:nvSpPr>
            <p:spPr>
              <a:xfrm>
                <a:off x="12673750" y="2852150"/>
                <a:ext cx="140600" cy="93500"/>
              </a:xfrm>
              <a:custGeom>
                <a:avLst/>
                <a:gdLst/>
                <a:ahLst/>
                <a:cxnLst/>
                <a:rect l="l" t="t" r="r" b="b"/>
                <a:pathLst>
                  <a:path w="5624" h="3740" extrusionOk="0">
                    <a:moveTo>
                      <a:pt x="5624" y="1885"/>
                    </a:moveTo>
                    <a:cubicBezTo>
                      <a:pt x="5624" y="2919"/>
                      <a:pt x="4378" y="3739"/>
                      <a:pt x="2827" y="3739"/>
                    </a:cubicBezTo>
                    <a:cubicBezTo>
                      <a:pt x="1247" y="3739"/>
                      <a:pt x="1" y="2919"/>
                      <a:pt x="1" y="1885"/>
                    </a:cubicBezTo>
                    <a:cubicBezTo>
                      <a:pt x="1" y="852"/>
                      <a:pt x="1247" y="31"/>
                      <a:pt x="2827" y="31"/>
                    </a:cubicBezTo>
                    <a:cubicBezTo>
                      <a:pt x="4378" y="1"/>
                      <a:pt x="5624" y="821"/>
                      <a:pt x="5624" y="1885"/>
                    </a:cubicBezTo>
                    <a:close/>
                  </a:path>
                </a:pathLst>
              </a:custGeom>
              <a:solidFill>
                <a:srgbClr val="AF9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a:extLst>
                  <a:ext uri="{FF2B5EF4-FFF2-40B4-BE49-F238E27FC236}">
                    <a16:creationId xmlns:a16="http://schemas.microsoft.com/office/drawing/2014/main" id="{DAC06187-EBAA-7F04-4760-55B731384CD8}"/>
                  </a:ext>
                </a:extLst>
              </p:cNvPr>
              <p:cNvSpPr/>
              <p:nvPr/>
            </p:nvSpPr>
            <p:spPr>
              <a:xfrm>
                <a:off x="12680600" y="2860525"/>
                <a:ext cx="133750" cy="85125"/>
              </a:xfrm>
              <a:custGeom>
                <a:avLst/>
                <a:gdLst/>
                <a:ahLst/>
                <a:cxnLst/>
                <a:rect l="l" t="t" r="r" b="b"/>
                <a:pathLst>
                  <a:path w="5350" h="3405" extrusionOk="0">
                    <a:moveTo>
                      <a:pt x="4134" y="0"/>
                    </a:moveTo>
                    <a:lnTo>
                      <a:pt x="4134" y="0"/>
                    </a:lnTo>
                    <a:cubicBezTo>
                      <a:pt x="4286" y="213"/>
                      <a:pt x="4408" y="486"/>
                      <a:pt x="4408" y="790"/>
                    </a:cubicBezTo>
                    <a:cubicBezTo>
                      <a:pt x="4408" y="1824"/>
                      <a:pt x="3131" y="2645"/>
                      <a:pt x="1581" y="2645"/>
                    </a:cubicBezTo>
                    <a:cubicBezTo>
                      <a:pt x="973" y="2645"/>
                      <a:pt x="456" y="2553"/>
                      <a:pt x="0" y="2341"/>
                    </a:cubicBezTo>
                    <a:lnTo>
                      <a:pt x="0" y="2341"/>
                    </a:lnTo>
                    <a:cubicBezTo>
                      <a:pt x="456" y="2948"/>
                      <a:pt x="1398" y="3404"/>
                      <a:pt x="2553" y="3404"/>
                    </a:cubicBezTo>
                    <a:cubicBezTo>
                      <a:pt x="4104" y="3404"/>
                      <a:pt x="5350" y="2584"/>
                      <a:pt x="5350" y="1550"/>
                    </a:cubicBezTo>
                    <a:cubicBezTo>
                      <a:pt x="5350" y="912"/>
                      <a:pt x="4864" y="334"/>
                      <a:pt x="4134" y="0"/>
                    </a:cubicBezTo>
                    <a:close/>
                  </a:path>
                </a:pathLst>
              </a:custGeom>
              <a:solidFill>
                <a:srgbClr val="444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a:extLst>
                  <a:ext uri="{FF2B5EF4-FFF2-40B4-BE49-F238E27FC236}">
                    <a16:creationId xmlns:a16="http://schemas.microsoft.com/office/drawing/2014/main" id="{AD4AEC4A-A1EF-129B-E2CE-844ED8ACF615}"/>
                  </a:ext>
                </a:extLst>
              </p:cNvPr>
              <p:cNvSpPr/>
              <p:nvPr/>
            </p:nvSpPr>
            <p:spPr>
              <a:xfrm>
                <a:off x="13105375" y="2435725"/>
                <a:ext cx="174800" cy="303225"/>
              </a:xfrm>
              <a:custGeom>
                <a:avLst/>
                <a:gdLst/>
                <a:ahLst/>
                <a:cxnLst/>
                <a:rect l="l" t="t" r="r" b="b"/>
                <a:pathLst>
                  <a:path w="6992" h="12129" extrusionOk="0">
                    <a:moveTo>
                      <a:pt x="1004" y="5168"/>
                    </a:moveTo>
                    <a:cubicBezTo>
                      <a:pt x="2037" y="2098"/>
                      <a:pt x="4134" y="1"/>
                      <a:pt x="5654" y="518"/>
                    </a:cubicBezTo>
                    <a:lnTo>
                      <a:pt x="6991" y="943"/>
                    </a:lnTo>
                    <a:cubicBezTo>
                      <a:pt x="6748" y="882"/>
                      <a:pt x="6536" y="852"/>
                      <a:pt x="6262" y="913"/>
                    </a:cubicBezTo>
                    <a:cubicBezTo>
                      <a:pt x="4864" y="1126"/>
                      <a:pt x="3253" y="3041"/>
                      <a:pt x="2341" y="5624"/>
                    </a:cubicBezTo>
                    <a:cubicBezTo>
                      <a:pt x="1459" y="8269"/>
                      <a:pt x="1611" y="10761"/>
                      <a:pt x="2614" y="11764"/>
                    </a:cubicBezTo>
                    <a:cubicBezTo>
                      <a:pt x="2797" y="11946"/>
                      <a:pt x="2979" y="12068"/>
                      <a:pt x="3222" y="12129"/>
                    </a:cubicBezTo>
                    <a:lnTo>
                      <a:pt x="1885" y="11673"/>
                    </a:lnTo>
                    <a:cubicBezTo>
                      <a:pt x="365" y="11187"/>
                      <a:pt x="0" y="8269"/>
                      <a:pt x="1004"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a:extLst>
                  <a:ext uri="{FF2B5EF4-FFF2-40B4-BE49-F238E27FC236}">
                    <a16:creationId xmlns:a16="http://schemas.microsoft.com/office/drawing/2014/main" id="{AEBA6B0E-261C-4932-E4C2-9ADFB1302FD7}"/>
                  </a:ext>
                </a:extLst>
              </p:cNvPr>
              <p:cNvSpPr/>
              <p:nvPr/>
            </p:nvSpPr>
            <p:spPr>
              <a:xfrm>
                <a:off x="13141850" y="2457775"/>
                <a:ext cx="143650" cy="272075"/>
              </a:xfrm>
              <a:custGeom>
                <a:avLst/>
                <a:gdLst/>
                <a:ahLst/>
                <a:cxnLst/>
                <a:rect l="l" t="t" r="r" b="b"/>
                <a:pathLst>
                  <a:path w="5746" h="10883" extrusionOk="0">
                    <a:moveTo>
                      <a:pt x="4803" y="0"/>
                    </a:moveTo>
                    <a:cubicBezTo>
                      <a:pt x="3405" y="183"/>
                      <a:pt x="1763" y="2098"/>
                      <a:pt x="882" y="4712"/>
                    </a:cubicBezTo>
                    <a:cubicBezTo>
                      <a:pt x="0" y="7326"/>
                      <a:pt x="152" y="9849"/>
                      <a:pt x="1186" y="10882"/>
                    </a:cubicBezTo>
                    <a:cubicBezTo>
                      <a:pt x="2098" y="10700"/>
                      <a:pt x="3162" y="9788"/>
                      <a:pt x="3982" y="8420"/>
                    </a:cubicBezTo>
                    <a:cubicBezTo>
                      <a:pt x="4408" y="7751"/>
                      <a:pt x="4742" y="6991"/>
                      <a:pt x="5046" y="6110"/>
                    </a:cubicBezTo>
                    <a:cubicBezTo>
                      <a:pt x="5320" y="5289"/>
                      <a:pt x="5502" y="4438"/>
                      <a:pt x="5593" y="3648"/>
                    </a:cubicBezTo>
                    <a:cubicBezTo>
                      <a:pt x="5745" y="2007"/>
                      <a:pt x="5472" y="700"/>
                      <a:pt x="480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a:extLst>
                  <a:ext uri="{FF2B5EF4-FFF2-40B4-BE49-F238E27FC236}">
                    <a16:creationId xmlns:a16="http://schemas.microsoft.com/office/drawing/2014/main" id="{137DEB10-F0DC-F21B-7817-A0EFABDA9067}"/>
                  </a:ext>
                </a:extLst>
              </p:cNvPr>
              <p:cNvSpPr/>
              <p:nvPr/>
            </p:nvSpPr>
            <p:spPr>
              <a:xfrm>
                <a:off x="13141850" y="2457025"/>
                <a:ext cx="185425" cy="293325"/>
              </a:xfrm>
              <a:custGeom>
                <a:avLst/>
                <a:gdLst/>
                <a:ahLst/>
                <a:cxnLst/>
                <a:rect l="l" t="t" r="r" b="b"/>
                <a:pathLst>
                  <a:path w="7417" h="11733" extrusionOk="0">
                    <a:moveTo>
                      <a:pt x="882" y="4742"/>
                    </a:moveTo>
                    <a:cubicBezTo>
                      <a:pt x="1763" y="2128"/>
                      <a:pt x="3405" y="213"/>
                      <a:pt x="4803" y="30"/>
                    </a:cubicBezTo>
                    <a:cubicBezTo>
                      <a:pt x="5077" y="0"/>
                      <a:pt x="5289" y="0"/>
                      <a:pt x="5532" y="61"/>
                    </a:cubicBezTo>
                    <a:cubicBezTo>
                      <a:pt x="7052" y="578"/>
                      <a:pt x="7417" y="3496"/>
                      <a:pt x="6384" y="6565"/>
                    </a:cubicBezTo>
                    <a:cubicBezTo>
                      <a:pt x="5380" y="9635"/>
                      <a:pt x="3283" y="11733"/>
                      <a:pt x="1763" y="11246"/>
                    </a:cubicBezTo>
                    <a:cubicBezTo>
                      <a:pt x="1520" y="11155"/>
                      <a:pt x="1338" y="11064"/>
                      <a:pt x="1155" y="10851"/>
                    </a:cubicBezTo>
                    <a:cubicBezTo>
                      <a:pt x="152" y="9879"/>
                      <a:pt x="0" y="7356"/>
                      <a:pt x="882"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a:extLst>
                  <a:ext uri="{FF2B5EF4-FFF2-40B4-BE49-F238E27FC236}">
                    <a16:creationId xmlns:a16="http://schemas.microsoft.com/office/drawing/2014/main" id="{9C83C0EC-FF28-8F91-0C2B-1DB8B72A1B08}"/>
                  </a:ext>
                </a:extLst>
              </p:cNvPr>
              <p:cNvSpPr/>
              <p:nvPr/>
            </p:nvSpPr>
            <p:spPr>
              <a:xfrm>
                <a:off x="13176050" y="2507175"/>
                <a:ext cx="113250" cy="183150"/>
              </a:xfrm>
              <a:custGeom>
                <a:avLst/>
                <a:gdLst/>
                <a:ahLst/>
                <a:cxnLst/>
                <a:rect l="l" t="t" r="r" b="b"/>
                <a:pathLst>
                  <a:path w="4530" h="7326" extrusionOk="0">
                    <a:moveTo>
                      <a:pt x="608" y="3131"/>
                    </a:moveTo>
                    <a:cubicBezTo>
                      <a:pt x="1216" y="1246"/>
                      <a:pt x="2493" y="0"/>
                      <a:pt x="3405" y="304"/>
                    </a:cubicBezTo>
                    <a:cubicBezTo>
                      <a:pt x="4316" y="608"/>
                      <a:pt x="4529" y="2371"/>
                      <a:pt x="3921" y="4225"/>
                    </a:cubicBezTo>
                    <a:cubicBezTo>
                      <a:pt x="3313" y="6079"/>
                      <a:pt x="2067" y="7325"/>
                      <a:pt x="1155" y="7022"/>
                    </a:cubicBezTo>
                    <a:cubicBezTo>
                      <a:pt x="243" y="6718"/>
                      <a:pt x="0" y="4985"/>
                      <a:pt x="608" y="3131"/>
                    </a:cubicBezTo>
                    <a:close/>
                  </a:path>
                </a:pathLst>
              </a:custGeom>
              <a:solidFill>
                <a:schemeClr val="lt1"/>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a:extLst>
                  <a:ext uri="{FF2B5EF4-FFF2-40B4-BE49-F238E27FC236}">
                    <a16:creationId xmlns:a16="http://schemas.microsoft.com/office/drawing/2014/main" id="{B7A41D1E-9CDB-A506-20F0-521282B50557}"/>
                  </a:ext>
                </a:extLst>
              </p:cNvPr>
              <p:cNvSpPr/>
              <p:nvPr/>
            </p:nvSpPr>
            <p:spPr>
              <a:xfrm>
                <a:off x="12232250" y="2435725"/>
                <a:ext cx="174800" cy="303225"/>
              </a:xfrm>
              <a:custGeom>
                <a:avLst/>
                <a:gdLst/>
                <a:ahLst/>
                <a:cxnLst/>
                <a:rect l="l" t="t" r="r" b="b"/>
                <a:pathLst>
                  <a:path w="6992" h="12129" extrusionOk="0">
                    <a:moveTo>
                      <a:pt x="5958" y="5168"/>
                    </a:moveTo>
                    <a:cubicBezTo>
                      <a:pt x="4925" y="2098"/>
                      <a:pt x="2858" y="1"/>
                      <a:pt x="1338" y="518"/>
                    </a:cubicBezTo>
                    <a:lnTo>
                      <a:pt x="1" y="943"/>
                    </a:lnTo>
                    <a:cubicBezTo>
                      <a:pt x="214" y="882"/>
                      <a:pt x="457" y="852"/>
                      <a:pt x="730" y="913"/>
                    </a:cubicBezTo>
                    <a:cubicBezTo>
                      <a:pt x="2128" y="1126"/>
                      <a:pt x="3709" y="3041"/>
                      <a:pt x="4621" y="5624"/>
                    </a:cubicBezTo>
                    <a:cubicBezTo>
                      <a:pt x="5502" y="8269"/>
                      <a:pt x="5350" y="10761"/>
                      <a:pt x="4378" y="11764"/>
                    </a:cubicBezTo>
                    <a:cubicBezTo>
                      <a:pt x="4165" y="11946"/>
                      <a:pt x="3983" y="12068"/>
                      <a:pt x="3770" y="12129"/>
                    </a:cubicBezTo>
                    <a:lnTo>
                      <a:pt x="5077" y="11673"/>
                    </a:lnTo>
                    <a:cubicBezTo>
                      <a:pt x="6597" y="11187"/>
                      <a:pt x="6992" y="8269"/>
                      <a:pt x="5958"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a:extLst>
                  <a:ext uri="{FF2B5EF4-FFF2-40B4-BE49-F238E27FC236}">
                    <a16:creationId xmlns:a16="http://schemas.microsoft.com/office/drawing/2014/main" id="{7FD27EBD-5169-7D68-FFAF-CCC7E389BFEA}"/>
                  </a:ext>
                </a:extLst>
              </p:cNvPr>
              <p:cNvSpPr/>
              <p:nvPr/>
            </p:nvSpPr>
            <p:spPr>
              <a:xfrm>
                <a:off x="12226175" y="2457775"/>
                <a:ext cx="143650" cy="272075"/>
              </a:xfrm>
              <a:custGeom>
                <a:avLst/>
                <a:gdLst/>
                <a:ahLst/>
                <a:cxnLst/>
                <a:rect l="l" t="t" r="r" b="b"/>
                <a:pathLst>
                  <a:path w="5746" h="10883" extrusionOk="0">
                    <a:moveTo>
                      <a:pt x="973" y="0"/>
                    </a:moveTo>
                    <a:cubicBezTo>
                      <a:pt x="274" y="700"/>
                      <a:pt x="1" y="2007"/>
                      <a:pt x="153" y="3648"/>
                    </a:cubicBezTo>
                    <a:cubicBezTo>
                      <a:pt x="244" y="4438"/>
                      <a:pt x="426" y="5289"/>
                      <a:pt x="700" y="6110"/>
                    </a:cubicBezTo>
                    <a:cubicBezTo>
                      <a:pt x="1004" y="6991"/>
                      <a:pt x="1338" y="7751"/>
                      <a:pt x="1764" y="8420"/>
                    </a:cubicBezTo>
                    <a:cubicBezTo>
                      <a:pt x="2584" y="9788"/>
                      <a:pt x="3648" y="10700"/>
                      <a:pt x="4560" y="10882"/>
                    </a:cubicBezTo>
                    <a:cubicBezTo>
                      <a:pt x="5593" y="9849"/>
                      <a:pt x="5745" y="7326"/>
                      <a:pt x="4864" y="4712"/>
                    </a:cubicBezTo>
                    <a:cubicBezTo>
                      <a:pt x="4013" y="2098"/>
                      <a:pt x="2371" y="183"/>
                      <a:pt x="97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a:extLst>
                  <a:ext uri="{FF2B5EF4-FFF2-40B4-BE49-F238E27FC236}">
                    <a16:creationId xmlns:a16="http://schemas.microsoft.com/office/drawing/2014/main" id="{9E366C26-4FD3-32B1-37F6-9396B32F5610}"/>
                  </a:ext>
                </a:extLst>
              </p:cNvPr>
              <p:cNvSpPr/>
              <p:nvPr/>
            </p:nvSpPr>
            <p:spPr>
              <a:xfrm>
                <a:off x="12184375" y="2457025"/>
                <a:ext cx="185450" cy="293325"/>
              </a:xfrm>
              <a:custGeom>
                <a:avLst/>
                <a:gdLst/>
                <a:ahLst/>
                <a:cxnLst/>
                <a:rect l="l" t="t" r="r" b="b"/>
                <a:pathLst>
                  <a:path w="7418" h="11733" extrusionOk="0">
                    <a:moveTo>
                      <a:pt x="6536" y="4742"/>
                    </a:moveTo>
                    <a:cubicBezTo>
                      <a:pt x="5685" y="2128"/>
                      <a:pt x="4043" y="213"/>
                      <a:pt x="2645" y="30"/>
                    </a:cubicBezTo>
                    <a:cubicBezTo>
                      <a:pt x="2372" y="0"/>
                      <a:pt x="2129" y="0"/>
                      <a:pt x="1916" y="61"/>
                    </a:cubicBezTo>
                    <a:cubicBezTo>
                      <a:pt x="396" y="578"/>
                      <a:pt x="1" y="3496"/>
                      <a:pt x="1034" y="6565"/>
                    </a:cubicBezTo>
                    <a:cubicBezTo>
                      <a:pt x="2068" y="9635"/>
                      <a:pt x="4165" y="11733"/>
                      <a:pt x="5685" y="11246"/>
                    </a:cubicBezTo>
                    <a:cubicBezTo>
                      <a:pt x="5898" y="11155"/>
                      <a:pt x="6080" y="11064"/>
                      <a:pt x="6293" y="10851"/>
                    </a:cubicBezTo>
                    <a:cubicBezTo>
                      <a:pt x="7265" y="9879"/>
                      <a:pt x="7417" y="7356"/>
                      <a:pt x="6536"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a:extLst>
                  <a:ext uri="{FF2B5EF4-FFF2-40B4-BE49-F238E27FC236}">
                    <a16:creationId xmlns:a16="http://schemas.microsoft.com/office/drawing/2014/main" id="{2D08BCF7-9BEA-ADE3-0306-191DF6686419}"/>
                  </a:ext>
                </a:extLst>
              </p:cNvPr>
              <p:cNvSpPr/>
              <p:nvPr/>
            </p:nvSpPr>
            <p:spPr>
              <a:xfrm>
                <a:off x="12222375" y="2507175"/>
                <a:ext cx="113250" cy="183150"/>
              </a:xfrm>
              <a:custGeom>
                <a:avLst/>
                <a:gdLst/>
                <a:ahLst/>
                <a:cxnLst/>
                <a:rect l="l" t="t" r="r" b="b"/>
                <a:pathLst>
                  <a:path w="4530" h="7326" extrusionOk="0">
                    <a:moveTo>
                      <a:pt x="3922" y="3131"/>
                    </a:moveTo>
                    <a:cubicBezTo>
                      <a:pt x="3314" y="1246"/>
                      <a:pt x="2068" y="0"/>
                      <a:pt x="1156" y="304"/>
                    </a:cubicBezTo>
                    <a:cubicBezTo>
                      <a:pt x="244" y="608"/>
                      <a:pt x="1" y="2371"/>
                      <a:pt x="609" y="4225"/>
                    </a:cubicBezTo>
                    <a:cubicBezTo>
                      <a:pt x="1216" y="6079"/>
                      <a:pt x="2493" y="7325"/>
                      <a:pt x="3375" y="7022"/>
                    </a:cubicBezTo>
                    <a:cubicBezTo>
                      <a:pt x="4317" y="6718"/>
                      <a:pt x="4530" y="4985"/>
                      <a:pt x="3922" y="3131"/>
                    </a:cubicBezTo>
                    <a:close/>
                  </a:path>
                </a:pathLst>
              </a:custGeom>
              <a:solidFill>
                <a:srgbClr val="2D1B6A"/>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a:extLst>
                  <a:ext uri="{FF2B5EF4-FFF2-40B4-BE49-F238E27FC236}">
                    <a16:creationId xmlns:a16="http://schemas.microsoft.com/office/drawing/2014/main" id="{AF05D606-5BD9-99B6-57D0-F94C06290837}"/>
                  </a:ext>
                </a:extLst>
              </p:cNvPr>
              <p:cNvSpPr/>
              <p:nvPr/>
            </p:nvSpPr>
            <p:spPr>
              <a:xfrm>
                <a:off x="12274050" y="2248050"/>
                <a:ext cx="952925" cy="421750"/>
              </a:xfrm>
              <a:custGeom>
                <a:avLst/>
                <a:gdLst/>
                <a:ahLst/>
                <a:cxnLst/>
                <a:rect l="l" t="t" r="r" b="b"/>
                <a:pathLst>
                  <a:path w="38117" h="16870" extrusionOk="0">
                    <a:moveTo>
                      <a:pt x="8420" y="16870"/>
                    </a:moveTo>
                    <a:cubicBezTo>
                      <a:pt x="3800" y="16870"/>
                      <a:pt x="1" y="13070"/>
                      <a:pt x="1" y="8420"/>
                    </a:cubicBezTo>
                    <a:cubicBezTo>
                      <a:pt x="1" y="3800"/>
                      <a:pt x="3800" y="0"/>
                      <a:pt x="8420" y="0"/>
                    </a:cubicBezTo>
                    <a:lnTo>
                      <a:pt x="29667" y="0"/>
                    </a:lnTo>
                    <a:cubicBezTo>
                      <a:pt x="34317" y="0"/>
                      <a:pt x="38117" y="3800"/>
                      <a:pt x="38117" y="8420"/>
                    </a:cubicBezTo>
                    <a:cubicBezTo>
                      <a:pt x="38117" y="13070"/>
                      <a:pt x="34317" y="16870"/>
                      <a:pt x="29667" y="16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a:extLst>
                  <a:ext uri="{FF2B5EF4-FFF2-40B4-BE49-F238E27FC236}">
                    <a16:creationId xmlns:a16="http://schemas.microsoft.com/office/drawing/2014/main" id="{03732778-B914-A5B9-B697-B1D2CB0FAE8E}"/>
                  </a:ext>
                </a:extLst>
              </p:cNvPr>
              <p:cNvSpPr/>
              <p:nvPr/>
            </p:nvSpPr>
            <p:spPr>
              <a:xfrm>
                <a:off x="12274050" y="2248050"/>
                <a:ext cx="952925" cy="210500"/>
              </a:xfrm>
              <a:custGeom>
                <a:avLst/>
                <a:gdLst/>
                <a:ahLst/>
                <a:cxnLst/>
                <a:rect l="l" t="t" r="r" b="b"/>
                <a:pathLst>
                  <a:path w="38117" h="8420" fill="none" extrusionOk="0">
                    <a:moveTo>
                      <a:pt x="1" y="8420"/>
                    </a:moveTo>
                    <a:cubicBezTo>
                      <a:pt x="1" y="3800"/>
                      <a:pt x="3800" y="0"/>
                      <a:pt x="8420" y="0"/>
                    </a:cubicBezTo>
                    <a:lnTo>
                      <a:pt x="29667" y="0"/>
                    </a:lnTo>
                    <a:cubicBezTo>
                      <a:pt x="34317" y="0"/>
                      <a:pt x="38117" y="3800"/>
                      <a:pt x="38117" y="8420"/>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a:extLst>
                  <a:ext uri="{FF2B5EF4-FFF2-40B4-BE49-F238E27FC236}">
                    <a16:creationId xmlns:a16="http://schemas.microsoft.com/office/drawing/2014/main" id="{8B96F3FE-394F-DD9C-2E88-BA0960321AD7}"/>
                  </a:ext>
                </a:extLst>
              </p:cNvPr>
              <p:cNvSpPr/>
              <p:nvPr/>
            </p:nvSpPr>
            <p:spPr>
              <a:xfrm>
                <a:off x="12305975" y="2281475"/>
                <a:ext cx="886800" cy="354900"/>
              </a:xfrm>
              <a:custGeom>
                <a:avLst/>
                <a:gdLst/>
                <a:ahLst/>
                <a:cxnLst/>
                <a:rect l="l" t="t" r="r" b="b"/>
                <a:pathLst>
                  <a:path w="35472" h="14196" extrusionOk="0">
                    <a:moveTo>
                      <a:pt x="28359" y="14195"/>
                    </a:moveTo>
                    <a:lnTo>
                      <a:pt x="7113" y="14195"/>
                    </a:lnTo>
                    <a:cubicBezTo>
                      <a:pt x="3192" y="14195"/>
                      <a:pt x="0" y="11004"/>
                      <a:pt x="0" y="7083"/>
                    </a:cubicBezTo>
                    <a:lnTo>
                      <a:pt x="0" y="7083"/>
                    </a:lnTo>
                    <a:cubicBezTo>
                      <a:pt x="0" y="3192"/>
                      <a:pt x="3192" y="1"/>
                      <a:pt x="7113" y="1"/>
                    </a:cubicBezTo>
                    <a:lnTo>
                      <a:pt x="28359" y="1"/>
                    </a:lnTo>
                    <a:cubicBezTo>
                      <a:pt x="32280" y="1"/>
                      <a:pt x="35472" y="3192"/>
                      <a:pt x="35472" y="7083"/>
                    </a:cubicBezTo>
                    <a:lnTo>
                      <a:pt x="35472" y="7083"/>
                    </a:lnTo>
                    <a:cubicBezTo>
                      <a:pt x="35472" y="11004"/>
                      <a:pt x="32280" y="14195"/>
                      <a:pt x="28359" y="14195"/>
                    </a:cubicBezTo>
                    <a:close/>
                  </a:path>
                </a:pathLst>
              </a:custGeom>
              <a:solidFill>
                <a:schemeClr val="dk2"/>
              </a:solidFill>
              <a:ln w="30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a:extLst>
                  <a:ext uri="{FF2B5EF4-FFF2-40B4-BE49-F238E27FC236}">
                    <a16:creationId xmlns:a16="http://schemas.microsoft.com/office/drawing/2014/main" id="{4FC0A843-3061-B821-F3FE-8330533A1821}"/>
                  </a:ext>
                </a:extLst>
              </p:cNvPr>
              <p:cNvSpPr/>
              <p:nvPr/>
            </p:nvSpPr>
            <p:spPr>
              <a:xfrm>
                <a:off x="12328775" y="2287550"/>
                <a:ext cx="864000" cy="348825"/>
              </a:xfrm>
              <a:custGeom>
                <a:avLst/>
                <a:gdLst/>
                <a:ahLst/>
                <a:cxnLst/>
                <a:rect l="l" t="t" r="r" b="b"/>
                <a:pathLst>
                  <a:path w="34560" h="13953" extrusionOk="0">
                    <a:moveTo>
                      <a:pt x="29332" y="1"/>
                    </a:moveTo>
                    <a:cubicBezTo>
                      <a:pt x="29909" y="1034"/>
                      <a:pt x="30213" y="2220"/>
                      <a:pt x="30213" y="3466"/>
                    </a:cubicBezTo>
                    <a:cubicBezTo>
                      <a:pt x="30213" y="5442"/>
                      <a:pt x="29423" y="7205"/>
                      <a:pt x="28116" y="8481"/>
                    </a:cubicBezTo>
                    <a:cubicBezTo>
                      <a:pt x="26839" y="9788"/>
                      <a:pt x="25076" y="10578"/>
                      <a:pt x="23101" y="10578"/>
                    </a:cubicBezTo>
                    <a:lnTo>
                      <a:pt x="1885" y="10578"/>
                    </a:lnTo>
                    <a:cubicBezTo>
                      <a:pt x="1216" y="10578"/>
                      <a:pt x="608" y="10457"/>
                      <a:pt x="0" y="10305"/>
                    </a:cubicBezTo>
                    <a:lnTo>
                      <a:pt x="0" y="10305"/>
                    </a:lnTo>
                    <a:cubicBezTo>
                      <a:pt x="1216" y="12463"/>
                      <a:pt x="3526" y="13952"/>
                      <a:pt x="6201" y="13952"/>
                    </a:cubicBezTo>
                    <a:lnTo>
                      <a:pt x="27447" y="13952"/>
                    </a:lnTo>
                    <a:cubicBezTo>
                      <a:pt x="29423" y="13952"/>
                      <a:pt x="31156" y="13162"/>
                      <a:pt x="32463" y="11855"/>
                    </a:cubicBezTo>
                    <a:cubicBezTo>
                      <a:pt x="33739" y="10578"/>
                      <a:pt x="34560" y="8816"/>
                      <a:pt x="34560" y="6840"/>
                    </a:cubicBezTo>
                    <a:cubicBezTo>
                      <a:pt x="34560" y="3588"/>
                      <a:pt x="32341" y="852"/>
                      <a:pt x="29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a:extLst>
                  <a:ext uri="{FF2B5EF4-FFF2-40B4-BE49-F238E27FC236}">
                    <a16:creationId xmlns:a16="http://schemas.microsoft.com/office/drawing/2014/main" id="{FE4CFA56-0ED1-0553-D735-8DCDBC0D034B}"/>
                  </a:ext>
                </a:extLst>
              </p:cNvPr>
              <p:cNvSpPr/>
              <p:nvPr/>
            </p:nvSpPr>
            <p:spPr>
              <a:xfrm>
                <a:off x="12002000" y="4007950"/>
                <a:ext cx="1587450" cy="84375"/>
              </a:xfrm>
              <a:custGeom>
                <a:avLst/>
                <a:gdLst/>
                <a:ahLst/>
                <a:cxnLst/>
                <a:rect l="l" t="t" r="r" b="b"/>
                <a:pathLst>
                  <a:path w="63498" h="3375" extrusionOk="0">
                    <a:moveTo>
                      <a:pt x="244" y="0"/>
                    </a:moveTo>
                    <a:cubicBezTo>
                      <a:pt x="153" y="1155"/>
                      <a:pt x="92" y="2280"/>
                      <a:pt x="1" y="3374"/>
                    </a:cubicBezTo>
                    <a:lnTo>
                      <a:pt x="63498" y="3374"/>
                    </a:lnTo>
                    <a:cubicBezTo>
                      <a:pt x="63437" y="2250"/>
                      <a:pt x="63346" y="1095"/>
                      <a:pt x="63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a:extLst>
                  <a:ext uri="{FF2B5EF4-FFF2-40B4-BE49-F238E27FC236}">
                    <a16:creationId xmlns:a16="http://schemas.microsoft.com/office/drawing/2014/main" id="{894D745A-3042-D2D0-97D5-D97C04DE2FFC}"/>
                  </a:ext>
                </a:extLst>
              </p:cNvPr>
              <p:cNvSpPr/>
              <p:nvPr/>
            </p:nvSpPr>
            <p:spPr>
              <a:xfrm>
                <a:off x="11992125" y="4197925"/>
                <a:ext cx="1611000" cy="84375"/>
              </a:xfrm>
              <a:custGeom>
                <a:avLst/>
                <a:gdLst/>
                <a:ahLst/>
                <a:cxnLst/>
                <a:rect l="l" t="t" r="r" b="b"/>
                <a:pathLst>
                  <a:path w="64440" h="3375" extrusionOk="0">
                    <a:moveTo>
                      <a:pt x="183" y="0"/>
                    </a:moveTo>
                    <a:cubicBezTo>
                      <a:pt x="92" y="1155"/>
                      <a:pt x="31" y="2280"/>
                      <a:pt x="1" y="3374"/>
                    </a:cubicBezTo>
                    <a:lnTo>
                      <a:pt x="64440" y="3374"/>
                    </a:lnTo>
                    <a:cubicBezTo>
                      <a:pt x="64348" y="2250"/>
                      <a:pt x="64288" y="1095"/>
                      <a:pt x="64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a:extLst>
                  <a:ext uri="{FF2B5EF4-FFF2-40B4-BE49-F238E27FC236}">
                    <a16:creationId xmlns:a16="http://schemas.microsoft.com/office/drawing/2014/main" id="{9034C959-3475-8DA9-F946-7617C3A07728}"/>
                  </a:ext>
                </a:extLst>
              </p:cNvPr>
              <p:cNvSpPr/>
              <p:nvPr/>
            </p:nvSpPr>
            <p:spPr>
              <a:xfrm>
                <a:off x="11983000" y="4387125"/>
                <a:ext cx="1629250" cy="84375"/>
              </a:xfrm>
              <a:custGeom>
                <a:avLst/>
                <a:gdLst/>
                <a:ahLst/>
                <a:cxnLst/>
                <a:rect l="l" t="t" r="r" b="b"/>
                <a:pathLst>
                  <a:path w="65170" h="3375" extrusionOk="0">
                    <a:moveTo>
                      <a:pt x="153" y="1"/>
                    </a:moveTo>
                    <a:cubicBezTo>
                      <a:pt x="92" y="1125"/>
                      <a:pt x="31" y="2280"/>
                      <a:pt x="1" y="3375"/>
                    </a:cubicBezTo>
                    <a:lnTo>
                      <a:pt x="65169" y="3375"/>
                    </a:lnTo>
                    <a:cubicBezTo>
                      <a:pt x="65109" y="2250"/>
                      <a:pt x="65048" y="1125"/>
                      <a:pt x="65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a:extLst>
                  <a:ext uri="{FF2B5EF4-FFF2-40B4-BE49-F238E27FC236}">
                    <a16:creationId xmlns:a16="http://schemas.microsoft.com/office/drawing/2014/main" id="{324218F9-E8CF-0F97-DEEC-3F1070029109}"/>
                  </a:ext>
                </a:extLst>
              </p:cNvPr>
              <p:cNvSpPr/>
              <p:nvPr/>
            </p:nvSpPr>
            <p:spPr>
              <a:xfrm>
                <a:off x="11976925" y="4577100"/>
                <a:ext cx="1641400" cy="84375"/>
              </a:xfrm>
              <a:custGeom>
                <a:avLst/>
                <a:gdLst/>
                <a:ahLst/>
                <a:cxnLst/>
                <a:rect l="l" t="t" r="r" b="b"/>
                <a:pathLst>
                  <a:path w="65656" h="3375" extrusionOk="0">
                    <a:moveTo>
                      <a:pt x="62" y="1"/>
                    </a:moveTo>
                    <a:cubicBezTo>
                      <a:pt x="31" y="1125"/>
                      <a:pt x="31" y="2280"/>
                      <a:pt x="1" y="3375"/>
                    </a:cubicBezTo>
                    <a:lnTo>
                      <a:pt x="65656" y="3375"/>
                    </a:lnTo>
                    <a:cubicBezTo>
                      <a:pt x="65656" y="2250"/>
                      <a:pt x="65595" y="1095"/>
                      <a:pt x="65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a:extLst>
                  <a:ext uri="{FF2B5EF4-FFF2-40B4-BE49-F238E27FC236}">
                    <a16:creationId xmlns:a16="http://schemas.microsoft.com/office/drawing/2014/main" id="{43B936AE-B809-2F39-D6AB-50F0AB3B13B1}"/>
                  </a:ext>
                </a:extLst>
              </p:cNvPr>
              <p:cNvSpPr/>
              <p:nvPr/>
            </p:nvSpPr>
            <p:spPr>
              <a:xfrm>
                <a:off x="11973900" y="4766325"/>
                <a:ext cx="1646700" cy="84375"/>
              </a:xfrm>
              <a:custGeom>
                <a:avLst/>
                <a:gdLst/>
                <a:ahLst/>
                <a:cxnLst/>
                <a:rect l="l" t="t" r="r" b="b"/>
                <a:pathLst>
                  <a:path w="65868" h="3375" extrusionOk="0">
                    <a:moveTo>
                      <a:pt x="31" y="0"/>
                    </a:moveTo>
                    <a:cubicBezTo>
                      <a:pt x="31" y="1155"/>
                      <a:pt x="0" y="2280"/>
                      <a:pt x="0" y="3374"/>
                    </a:cubicBezTo>
                    <a:lnTo>
                      <a:pt x="65868" y="3374"/>
                    </a:lnTo>
                    <a:cubicBezTo>
                      <a:pt x="65868" y="2280"/>
                      <a:pt x="65868" y="1125"/>
                      <a:pt x="65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a:extLst>
                  <a:ext uri="{FF2B5EF4-FFF2-40B4-BE49-F238E27FC236}">
                    <a16:creationId xmlns:a16="http://schemas.microsoft.com/office/drawing/2014/main" id="{70BC18B4-1152-BD19-F2E0-79B7578EA884}"/>
                  </a:ext>
                </a:extLst>
              </p:cNvPr>
              <p:cNvSpPr/>
              <p:nvPr/>
            </p:nvSpPr>
            <p:spPr>
              <a:xfrm>
                <a:off x="11973125" y="4956300"/>
                <a:ext cx="1647475" cy="84350"/>
              </a:xfrm>
              <a:custGeom>
                <a:avLst/>
                <a:gdLst/>
                <a:ahLst/>
                <a:cxnLst/>
                <a:rect l="l" t="t" r="r" b="b"/>
                <a:pathLst>
                  <a:path w="65899" h="3374" extrusionOk="0">
                    <a:moveTo>
                      <a:pt x="1" y="0"/>
                    </a:moveTo>
                    <a:lnTo>
                      <a:pt x="1" y="3374"/>
                    </a:lnTo>
                    <a:lnTo>
                      <a:pt x="65868" y="3374"/>
                    </a:lnTo>
                    <a:cubicBezTo>
                      <a:pt x="65899" y="2219"/>
                      <a:pt x="65899" y="1094"/>
                      <a:pt x="65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a:extLst>
                  <a:ext uri="{FF2B5EF4-FFF2-40B4-BE49-F238E27FC236}">
                    <a16:creationId xmlns:a16="http://schemas.microsoft.com/office/drawing/2014/main" id="{25B18C36-150D-28F0-CE22-4B74816059A3}"/>
                  </a:ext>
                </a:extLst>
              </p:cNvPr>
              <p:cNvSpPr/>
              <p:nvPr/>
            </p:nvSpPr>
            <p:spPr>
              <a:xfrm>
                <a:off x="11973900" y="5146250"/>
                <a:ext cx="1644425" cy="84375"/>
              </a:xfrm>
              <a:custGeom>
                <a:avLst/>
                <a:gdLst/>
                <a:ahLst/>
                <a:cxnLst/>
                <a:rect l="l" t="t" r="r" b="b"/>
                <a:pathLst>
                  <a:path w="65777" h="3375" extrusionOk="0">
                    <a:moveTo>
                      <a:pt x="0" y="1"/>
                    </a:moveTo>
                    <a:cubicBezTo>
                      <a:pt x="0" y="1217"/>
                      <a:pt x="31" y="2311"/>
                      <a:pt x="31" y="3375"/>
                    </a:cubicBezTo>
                    <a:lnTo>
                      <a:pt x="65655" y="3375"/>
                    </a:lnTo>
                    <a:cubicBezTo>
                      <a:pt x="65685" y="2220"/>
                      <a:pt x="65716" y="1095"/>
                      <a:pt x="65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a:extLst>
                  <a:ext uri="{FF2B5EF4-FFF2-40B4-BE49-F238E27FC236}">
                    <a16:creationId xmlns:a16="http://schemas.microsoft.com/office/drawing/2014/main" id="{4F9215AB-0112-0550-0723-DD717A106B9A}"/>
                  </a:ext>
                </a:extLst>
              </p:cNvPr>
              <p:cNvSpPr/>
              <p:nvPr/>
            </p:nvSpPr>
            <p:spPr>
              <a:xfrm>
                <a:off x="10881925" y="1238900"/>
                <a:ext cx="3526700" cy="2480325"/>
              </a:xfrm>
              <a:custGeom>
                <a:avLst/>
                <a:gdLst/>
                <a:ahLst/>
                <a:cxnLst/>
                <a:rect l="l" t="t" r="r" b="b"/>
                <a:pathLst>
                  <a:path w="141068" h="99213"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gradFill>
                <a:gsLst>
                  <a:gs pos="0">
                    <a:srgbClr val="84BDE7">
                      <a:alpha val="63921"/>
                    </a:srgbClr>
                  </a:gs>
                  <a:gs pos="100000">
                    <a:srgbClr val="84BDE7">
                      <a:alpha val="1019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a:extLst>
                  <a:ext uri="{FF2B5EF4-FFF2-40B4-BE49-F238E27FC236}">
                    <a16:creationId xmlns:a16="http://schemas.microsoft.com/office/drawing/2014/main" id="{234F275D-4FF3-3638-70DE-4E248B936E4C}"/>
                  </a:ext>
                </a:extLst>
              </p:cNvPr>
              <p:cNvSpPr/>
              <p:nvPr/>
            </p:nvSpPr>
            <p:spPr>
              <a:xfrm>
                <a:off x="10881925" y="1238900"/>
                <a:ext cx="3526700" cy="2480325"/>
              </a:xfrm>
              <a:custGeom>
                <a:avLst/>
                <a:gdLst/>
                <a:ahLst/>
                <a:cxnLst/>
                <a:rect l="l" t="t" r="r" b="b"/>
                <a:pathLst>
                  <a:path w="141068" h="99213" fill="none"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noFill/>
              <a:ln w="220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a:extLst>
                  <a:ext uri="{FF2B5EF4-FFF2-40B4-BE49-F238E27FC236}">
                    <a16:creationId xmlns:a16="http://schemas.microsoft.com/office/drawing/2014/main" id="{9E7FE5E8-8D08-2500-1443-C8613C2E17E9}"/>
                  </a:ext>
                </a:extLst>
              </p:cNvPr>
              <p:cNvSpPr/>
              <p:nvPr/>
            </p:nvSpPr>
            <p:spPr>
              <a:xfrm>
                <a:off x="10381150" y="1526150"/>
                <a:ext cx="632275" cy="1265250"/>
              </a:xfrm>
              <a:custGeom>
                <a:avLst/>
                <a:gdLst/>
                <a:ahLst/>
                <a:cxnLst/>
                <a:rect l="l" t="t" r="r" b="b"/>
                <a:pathLst>
                  <a:path w="25291" h="50610" fill="none" extrusionOk="0">
                    <a:moveTo>
                      <a:pt x="25290" y="50609"/>
                    </a:moveTo>
                    <a:cubicBezTo>
                      <a:pt x="11308" y="50609"/>
                      <a:pt x="1" y="39272"/>
                      <a:pt x="1" y="25290"/>
                    </a:cubicBezTo>
                    <a:cubicBezTo>
                      <a:pt x="1" y="11308"/>
                      <a:pt x="11308" y="0"/>
                      <a:pt x="25290" y="0"/>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a:extLst>
                  <a:ext uri="{FF2B5EF4-FFF2-40B4-BE49-F238E27FC236}">
                    <a16:creationId xmlns:a16="http://schemas.microsoft.com/office/drawing/2014/main" id="{5C05E563-6CAF-721B-9B44-33728F80D327}"/>
                  </a:ext>
                </a:extLst>
              </p:cNvPr>
              <p:cNvSpPr/>
              <p:nvPr/>
            </p:nvSpPr>
            <p:spPr>
              <a:xfrm>
                <a:off x="11013400" y="1637850"/>
                <a:ext cx="520550" cy="1041075"/>
              </a:xfrm>
              <a:custGeom>
                <a:avLst/>
                <a:gdLst/>
                <a:ahLst/>
                <a:cxnLst/>
                <a:rect l="l" t="t" r="r" b="b"/>
                <a:pathLst>
                  <a:path w="20822" h="41643" fill="none" extrusionOk="0">
                    <a:moveTo>
                      <a:pt x="0" y="1"/>
                    </a:moveTo>
                    <a:cubicBezTo>
                      <a:pt x="11520" y="1"/>
                      <a:pt x="20821" y="9362"/>
                      <a:pt x="20821" y="20822"/>
                    </a:cubicBezTo>
                    <a:cubicBezTo>
                      <a:pt x="20821" y="32341"/>
                      <a:pt x="11490" y="41643"/>
                      <a:pt x="0" y="41643"/>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a:extLst>
                  <a:ext uri="{FF2B5EF4-FFF2-40B4-BE49-F238E27FC236}">
                    <a16:creationId xmlns:a16="http://schemas.microsoft.com/office/drawing/2014/main" id="{E2383071-EA7D-4114-DF6B-4E049A6DBFF1}"/>
                  </a:ext>
                </a:extLst>
              </p:cNvPr>
              <p:cNvSpPr/>
              <p:nvPr/>
            </p:nvSpPr>
            <p:spPr>
              <a:xfrm>
                <a:off x="10603800" y="1749550"/>
                <a:ext cx="409625" cy="818425"/>
              </a:xfrm>
              <a:custGeom>
                <a:avLst/>
                <a:gdLst/>
                <a:ahLst/>
                <a:cxnLst/>
                <a:rect l="l" t="t" r="r" b="b"/>
                <a:pathLst>
                  <a:path w="16385" h="32737" fill="none" extrusionOk="0">
                    <a:moveTo>
                      <a:pt x="16384" y="32737"/>
                    </a:moveTo>
                    <a:cubicBezTo>
                      <a:pt x="7357" y="32737"/>
                      <a:pt x="1" y="25411"/>
                      <a:pt x="1" y="16354"/>
                    </a:cubicBezTo>
                    <a:cubicBezTo>
                      <a:pt x="1" y="7326"/>
                      <a:pt x="7357" y="1"/>
                      <a:pt x="16384" y="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a:extLst>
                  <a:ext uri="{FF2B5EF4-FFF2-40B4-BE49-F238E27FC236}">
                    <a16:creationId xmlns:a16="http://schemas.microsoft.com/office/drawing/2014/main" id="{6CD7A94E-875F-D523-5FF1-0FA45B44C250}"/>
                  </a:ext>
                </a:extLst>
              </p:cNvPr>
              <p:cNvSpPr/>
              <p:nvPr/>
            </p:nvSpPr>
            <p:spPr>
              <a:xfrm>
                <a:off x="11013400" y="1861250"/>
                <a:ext cx="297125" cy="595025"/>
              </a:xfrm>
              <a:custGeom>
                <a:avLst/>
                <a:gdLst/>
                <a:ahLst/>
                <a:cxnLst/>
                <a:rect l="l" t="t" r="r" b="b"/>
                <a:pathLst>
                  <a:path w="11885" h="23801" fill="none" extrusionOk="0">
                    <a:moveTo>
                      <a:pt x="0" y="1"/>
                    </a:moveTo>
                    <a:cubicBezTo>
                      <a:pt x="6566" y="1"/>
                      <a:pt x="11885" y="5320"/>
                      <a:pt x="11885" y="11886"/>
                    </a:cubicBezTo>
                    <a:cubicBezTo>
                      <a:pt x="11885" y="18481"/>
                      <a:pt x="6566" y="23801"/>
                      <a:pt x="0" y="2380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a:extLst>
                  <a:ext uri="{FF2B5EF4-FFF2-40B4-BE49-F238E27FC236}">
                    <a16:creationId xmlns:a16="http://schemas.microsoft.com/office/drawing/2014/main" id="{2F524C98-CC71-3B55-CF46-AE5D747D6C28}"/>
                  </a:ext>
                </a:extLst>
              </p:cNvPr>
              <p:cNvSpPr/>
              <p:nvPr/>
            </p:nvSpPr>
            <p:spPr>
              <a:xfrm>
                <a:off x="10808975" y="1953975"/>
                <a:ext cx="409600" cy="410350"/>
              </a:xfrm>
              <a:custGeom>
                <a:avLst/>
                <a:gdLst/>
                <a:ahLst/>
                <a:cxnLst/>
                <a:rect l="l" t="t" r="r" b="b"/>
                <a:pathLst>
                  <a:path w="16384" h="16414" fill="none" extrusionOk="0">
                    <a:moveTo>
                      <a:pt x="9910" y="973"/>
                    </a:moveTo>
                    <a:cubicBezTo>
                      <a:pt x="13891" y="1915"/>
                      <a:pt x="16384" y="5927"/>
                      <a:pt x="15442" y="9909"/>
                    </a:cubicBezTo>
                    <a:cubicBezTo>
                      <a:pt x="14499" y="13921"/>
                      <a:pt x="10487" y="16414"/>
                      <a:pt x="6475" y="15441"/>
                    </a:cubicBezTo>
                    <a:cubicBezTo>
                      <a:pt x="2463" y="14499"/>
                      <a:pt x="1" y="10487"/>
                      <a:pt x="943" y="6505"/>
                    </a:cubicBezTo>
                    <a:cubicBezTo>
                      <a:pt x="1885" y="2493"/>
                      <a:pt x="5897" y="0"/>
                      <a:pt x="9910" y="973"/>
                    </a:cubicBezTo>
                    <a:close/>
                  </a:path>
                </a:pathLst>
              </a:custGeom>
              <a:noFill/>
              <a:ln w="281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a:extLst>
                  <a:ext uri="{FF2B5EF4-FFF2-40B4-BE49-F238E27FC236}">
                    <a16:creationId xmlns:a16="http://schemas.microsoft.com/office/drawing/2014/main" id="{BC1E4C83-85E7-9454-0DDB-9DE9E05180FB}"/>
                  </a:ext>
                </a:extLst>
              </p:cNvPr>
              <p:cNvSpPr/>
              <p:nvPr/>
            </p:nvSpPr>
            <p:spPr>
              <a:xfrm>
                <a:off x="10907000" y="2062325"/>
                <a:ext cx="213550" cy="193650"/>
              </a:xfrm>
              <a:custGeom>
                <a:avLst/>
                <a:gdLst/>
                <a:ahLst/>
                <a:cxnLst/>
                <a:rect l="l" t="t" r="r" b="b"/>
                <a:pathLst>
                  <a:path w="8542" h="7746" extrusionOk="0">
                    <a:moveTo>
                      <a:pt x="4272" y="1"/>
                    </a:moveTo>
                    <a:cubicBezTo>
                      <a:pt x="2510" y="1"/>
                      <a:pt x="930" y="1195"/>
                      <a:pt x="487" y="2991"/>
                    </a:cubicBezTo>
                    <a:cubicBezTo>
                      <a:pt x="1" y="5058"/>
                      <a:pt x="1308" y="7156"/>
                      <a:pt x="3375" y="7642"/>
                    </a:cubicBezTo>
                    <a:cubicBezTo>
                      <a:pt x="3675" y="7712"/>
                      <a:pt x="3976" y="7745"/>
                      <a:pt x="4271" y="7745"/>
                    </a:cubicBezTo>
                    <a:cubicBezTo>
                      <a:pt x="6033" y="7745"/>
                      <a:pt x="7613" y="6551"/>
                      <a:pt x="8056" y="4754"/>
                    </a:cubicBezTo>
                    <a:cubicBezTo>
                      <a:pt x="8542" y="2688"/>
                      <a:pt x="7235" y="590"/>
                      <a:pt x="5168" y="104"/>
                    </a:cubicBezTo>
                    <a:cubicBezTo>
                      <a:pt x="4867" y="34"/>
                      <a:pt x="4567" y="1"/>
                      <a:pt x="4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a:extLst>
                  <a:ext uri="{FF2B5EF4-FFF2-40B4-BE49-F238E27FC236}">
                    <a16:creationId xmlns:a16="http://schemas.microsoft.com/office/drawing/2014/main" id="{78D872A8-B547-6BB8-87CA-5B3AC4B21C95}"/>
                  </a:ext>
                </a:extLst>
              </p:cNvPr>
              <p:cNvSpPr/>
              <p:nvPr/>
            </p:nvSpPr>
            <p:spPr>
              <a:xfrm>
                <a:off x="10524775" y="1662175"/>
                <a:ext cx="991700" cy="991675"/>
              </a:xfrm>
              <a:custGeom>
                <a:avLst/>
                <a:gdLst/>
                <a:ahLst/>
                <a:cxnLst/>
                <a:rect l="l" t="t" r="r" b="b"/>
                <a:pathLst>
                  <a:path w="39668" h="39667" extrusionOk="0">
                    <a:moveTo>
                      <a:pt x="39667" y="19818"/>
                    </a:moveTo>
                    <a:cubicBezTo>
                      <a:pt x="39667" y="30761"/>
                      <a:pt x="30791" y="39666"/>
                      <a:pt x="19849" y="39666"/>
                    </a:cubicBezTo>
                    <a:cubicBezTo>
                      <a:pt x="8907" y="39666"/>
                      <a:pt x="1" y="30761"/>
                      <a:pt x="1" y="19818"/>
                    </a:cubicBezTo>
                    <a:cubicBezTo>
                      <a:pt x="1" y="8876"/>
                      <a:pt x="8907" y="0"/>
                      <a:pt x="19849" y="0"/>
                    </a:cubicBezTo>
                    <a:cubicBezTo>
                      <a:pt x="30791" y="0"/>
                      <a:pt x="39667" y="8876"/>
                      <a:pt x="39667" y="19818"/>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a:extLst>
                  <a:ext uri="{FF2B5EF4-FFF2-40B4-BE49-F238E27FC236}">
                    <a16:creationId xmlns:a16="http://schemas.microsoft.com/office/drawing/2014/main" id="{034AB7C2-2013-D22B-14C0-0D4D25757552}"/>
                  </a:ext>
                </a:extLst>
              </p:cNvPr>
              <p:cNvSpPr/>
              <p:nvPr/>
            </p:nvSpPr>
            <p:spPr>
              <a:xfrm>
                <a:off x="10729950" y="1867350"/>
                <a:ext cx="581350" cy="581325"/>
              </a:xfrm>
              <a:custGeom>
                <a:avLst/>
                <a:gdLst/>
                <a:ahLst/>
                <a:cxnLst/>
                <a:rect l="l" t="t" r="r" b="b"/>
                <a:pathLst>
                  <a:path w="23254" h="23253" extrusionOk="0">
                    <a:moveTo>
                      <a:pt x="23253" y="11611"/>
                    </a:moveTo>
                    <a:cubicBezTo>
                      <a:pt x="23253" y="18025"/>
                      <a:pt x="18056" y="23253"/>
                      <a:pt x="11642" y="23253"/>
                    </a:cubicBezTo>
                    <a:cubicBezTo>
                      <a:pt x="5229" y="23253"/>
                      <a:pt x="0" y="18025"/>
                      <a:pt x="0" y="11611"/>
                    </a:cubicBezTo>
                    <a:cubicBezTo>
                      <a:pt x="0" y="5198"/>
                      <a:pt x="5229" y="0"/>
                      <a:pt x="11642" y="0"/>
                    </a:cubicBezTo>
                    <a:cubicBezTo>
                      <a:pt x="18056" y="0"/>
                      <a:pt x="23253" y="5198"/>
                      <a:pt x="23253" y="1161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a:extLst>
                  <a:ext uri="{FF2B5EF4-FFF2-40B4-BE49-F238E27FC236}">
                    <a16:creationId xmlns:a16="http://schemas.microsoft.com/office/drawing/2014/main" id="{BA18F74D-80AB-33ED-5654-D0304321CF70}"/>
                  </a:ext>
                </a:extLst>
              </p:cNvPr>
              <p:cNvSpPr/>
              <p:nvPr/>
            </p:nvSpPr>
            <p:spPr>
              <a:xfrm>
                <a:off x="13163875" y="1450150"/>
                <a:ext cx="1215100" cy="829075"/>
              </a:xfrm>
              <a:custGeom>
                <a:avLst/>
                <a:gdLst/>
                <a:ahLst/>
                <a:cxnLst/>
                <a:rect l="l" t="t" r="r" b="b"/>
                <a:pathLst>
                  <a:path w="48604" h="33163" extrusionOk="0">
                    <a:moveTo>
                      <a:pt x="3679" y="1"/>
                    </a:moveTo>
                    <a:cubicBezTo>
                      <a:pt x="1673" y="1"/>
                      <a:pt x="1" y="1642"/>
                      <a:pt x="1" y="3679"/>
                    </a:cubicBezTo>
                    <a:lnTo>
                      <a:pt x="1" y="29485"/>
                    </a:lnTo>
                    <a:cubicBezTo>
                      <a:pt x="1" y="31491"/>
                      <a:pt x="1642" y="33162"/>
                      <a:pt x="3679" y="33162"/>
                    </a:cubicBezTo>
                    <a:lnTo>
                      <a:pt x="44926" y="33162"/>
                    </a:lnTo>
                    <a:cubicBezTo>
                      <a:pt x="46932" y="33162"/>
                      <a:pt x="48604" y="31521"/>
                      <a:pt x="48604" y="29485"/>
                    </a:cubicBezTo>
                    <a:lnTo>
                      <a:pt x="48604" y="3679"/>
                    </a:lnTo>
                    <a:cubicBezTo>
                      <a:pt x="48604" y="1673"/>
                      <a:pt x="46962" y="1"/>
                      <a:pt x="44926"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a:extLst>
                  <a:ext uri="{FF2B5EF4-FFF2-40B4-BE49-F238E27FC236}">
                    <a16:creationId xmlns:a16="http://schemas.microsoft.com/office/drawing/2014/main" id="{E8C329EA-F008-0CBD-9B96-35980123D13B}"/>
                  </a:ext>
                </a:extLst>
              </p:cNvPr>
              <p:cNvSpPr/>
              <p:nvPr/>
            </p:nvSpPr>
            <p:spPr>
              <a:xfrm>
                <a:off x="13163875" y="1450150"/>
                <a:ext cx="1215100" cy="829075"/>
              </a:xfrm>
              <a:custGeom>
                <a:avLst/>
                <a:gdLst/>
                <a:ahLst/>
                <a:cxnLst/>
                <a:rect l="l" t="t" r="r" b="b"/>
                <a:pathLst>
                  <a:path w="48604" h="33163" fill="none" extrusionOk="0">
                    <a:moveTo>
                      <a:pt x="44926" y="33162"/>
                    </a:moveTo>
                    <a:lnTo>
                      <a:pt x="3679" y="33162"/>
                    </a:lnTo>
                    <a:cubicBezTo>
                      <a:pt x="1642" y="33162"/>
                      <a:pt x="1" y="31491"/>
                      <a:pt x="1" y="29485"/>
                    </a:cubicBezTo>
                    <a:lnTo>
                      <a:pt x="1" y="3679"/>
                    </a:lnTo>
                    <a:cubicBezTo>
                      <a:pt x="1" y="1642"/>
                      <a:pt x="1673" y="1"/>
                      <a:pt x="3679" y="1"/>
                    </a:cubicBezTo>
                    <a:lnTo>
                      <a:pt x="44926" y="1"/>
                    </a:lnTo>
                    <a:cubicBezTo>
                      <a:pt x="46962" y="1"/>
                      <a:pt x="48604" y="1673"/>
                      <a:pt x="48604" y="3679"/>
                    </a:cubicBezTo>
                    <a:lnTo>
                      <a:pt x="48604" y="29485"/>
                    </a:lnTo>
                    <a:cubicBezTo>
                      <a:pt x="48604" y="31521"/>
                      <a:pt x="46932" y="33162"/>
                      <a:pt x="44926" y="33162"/>
                    </a:cubicBezTo>
                    <a:close/>
                  </a:path>
                </a:pathLst>
              </a:custGeom>
              <a:noFill/>
              <a:ln w="9875"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a:extLst>
                  <a:ext uri="{FF2B5EF4-FFF2-40B4-BE49-F238E27FC236}">
                    <a16:creationId xmlns:a16="http://schemas.microsoft.com/office/drawing/2014/main" id="{E35DFA17-69A2-FE3B-83B4-DC2CDAA34F39}"/>
                  </a:ext>
                </a:extLst>
              </p:cNvPr>
              <p:cNvSpPr/>
              <p:nvPr/>
            </p:nvSpPr>
            <p:spPr>
              <a:xfrm>
                <a:off x="14128950" y="1584650"/>
                <a:ext cx="95000" cy="95025"/>
              </a:xfrm>
              <a:custGeom>
                <a:avLst/>
                <a:gdLst/>
                <a:ahLst/>
                <a:cxnLst/>
                <a:rect l="l" t="t" r="r" b="b"/>
                <a:pathLst>
                  <a:path w="3800" h="3801" extrusionOk="0">
                    <a:moveTo>
                      <a:pt x="1915" y="1"/>
                    </a:moveTo>
                    <a:cubicBezTo>
                      <a:pt x="852" y="1"/>
                      <a:pt x="0" y="882"/>
                      <a:pt x="0" y="1916"/>
                    </a:cubicBezTo>
                    <a:cubicBezTo>
                      <a:pt x="0" y="2980"/>
                      <a:pt x="852" y="3800"/>
                      <a:pt x="1915" y="3800"/>
                    </a:cubicBezTo>
                    <a:cubicBezTo>
                      <a:pt x="2979" y="3800"/>
                      <a:pt x="3800" y="2949"/>
                      <a:pt x="3800" y="1916"/>
                    </a:cubicBezTo>
                    <a:cubicBezTo>
                      <a:pt x="3800" y="882"/>
                      <a:pt x="2979" y="1"/>
                      <a:pt x="191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a:extLst>
                  <a:ext uri="{FF2B5EF4-FFF2-40B4-BE49-F238E27FC236}">
                    <a16:creationId xmlns:a16="http://schemas.microsoft.com/office/drawing/2014/main" id="{67D0D35A-ED3E-47E8-C9A2-1E312A27DBEA}"/>
                  </a:ext>
                </a:extLst>
              </p:cNvPr>
              <p:cNvSpPr/>
              <p:nvPr/>
            </p:nvSpPr>
            <p:spPr>
              <a:xfrm>
                <a:off x="13377425" y="2058075"/>
                <a:ext cx="53200" cy="53225"/>
              </a:xfrm>
              <a:custGeom>
                <a:avLst/>
                <a:gdLst/>
                <a:ahLst/>
                <a:cxnLst/>
                <a:rect l="l" t="t" r="r" b="b"/>
                <a:pathLst>
                  <a:path w="2128" h="2129" extrusionOk="0">
                    <a:moveTo>
                      <a:pt x="1064" y="0"/>
                    </a:moveTo>
                    <a:cubicBezTo>
                      <a:pt x="517" y="0"/>
                      <a:pt x="0" y="456"/>
                      <a:pt x="0" y="1064"/>
                    </a:cubicBezTo>
                    <a:cubicBezTo>
                      <a:pt x="0" y="1642"/>
                      <a:pt x="456" y="2128"/>
                      <a:pt x="1064" y="2128"/>
                    </a:cubicBezTo>
                    <a:cubicBezTo>
                      <a:pt x="1641" y="2128"/>
                      <a:pt x="2128" y="1672"/>
                      <a:pt x="2128" y="1064"/>
                    </a:cubicBezTo>
                    <a:cubicBezTo>
                      <a:pt x="2128" y="487"/>
                      <a:pt x="1641" y="0"/>
                      <a:pt x="1064"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a:extLst>
                  <a:ext uri="{FF2B5EF4-FFF2-40B4-BE49-F238E27FC236}">
                    <a16:creationId xmlns:a16="http://schemas.microsoft.com/office/drawing/2014/main" id="{B9E030DD-83FC-87BB-E093-6706BFD19374}"/>
                  </a:ext>
                </a:extLst>
              </p:cNvPr>
              <p:cNvSpPr/>
              <p:nvPr/>
            </p:nvSpPr>
            <p:spPr>
              <a:xfrm>
                <a:off x="14119825" y="2095300"/>
                <a:ext cx="41825" cy="41075"/>
              </a:xfrm>
              <a:custGeom>
                <a:avLst/>
                <a:gdLst/>
                <a:ahLst/>
                <a:cxnLst/>
                <a:rect l="l" t="t" r="r" b="b"/>
                <a:pathLst>
                  <a:path w="1673" h="1643"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a:extLst>
                  <a:ext uri="{FF2B5EF4-FFF2-40B4-BE49-F238E27FC236}">
                    <a16:creationId xmlns:a16="http://schemas.microsoft.com/office/drawing/2014/main" id="{1E71A510-ED87-6455-7ACD-9722CC68B79A}"/>
                  </a:ext>
                </a:extLst>
              </p:cNvPr>
              <p:cNvSpPr/>
              <p:nvPr/>
            </p:nvSpPr>
            <p:spPr>
              <a:xfrm>
                <a:off x="13502800" y="1639375"/>
                <a:ext cx="95000" cy="95000"/>
              </a:xfrm>
              <a:custGeom>
                <a:avLst/>
                <a:gdLst/>
                <a:ahLst/>
                <a:cxnLst/>
                <a:rect l="l" t="t" r="r" b="b"/>
                <a:pathLst>
                  <a:path w="3800" h="3800" extrusionOk="0">
                    <a:moveTo>
                      <a:pt x="1915" y="0"/>
                    </a:moveTo>
                    <a:cubicBezTo>
                      <a:pt x="851" y="0"/>
                      <a:pt x="0" y="821"/>
                      <a:pt x="0" y="1885"/>
                    </a:cubicBezTo>
                    <a:cubicBezTo>
                      <a:pt x="0" y="2949"/>
                      <a:pt x="851" y="3800"/>
                      <a:pt x="1915" y="3800"/>
                    </a:cubicBezTo>
                    <a:cubicBezTo>
                      <a:pt x="2949" y="3800"/>
                      <a:pt x="3800" y="2949"/>
                      <a:pt x="3800" y="1885"/>
                    </a:cubicBezTo>
                    <a:cubicBezTo>
                      <a:pt x="3800" y="821"/>
                      <a:pt x="2949" y="0"/>
                      <a:pt x="1915"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a:extLst>
                  <a:ext uri="{FF2B5EF4-FFF2-40B4-BE49-F238E27FC236}">
                    <a16:creationId xmlns:a16="http://schemas.microsoft.com/office/drawing/2014/main" id="{1D2B5F1C-22A6-09AE-CBA3-38118DA5DDE7}"/>
                  </a:ext>
                </a:extLst>
              </p:cNvPr>
              <p:cNvSpPr/>
              <p:nvPr/>
            </p:nvSpPr>
            <p:spPr>
              <a:xfrm>
                <a:off x="14080325" y="1283750"/>
                <a:ext cx="496975" cy="340450"/>
              </a:xfrm>
              <a:custGeom>
                <a:avLst/>
                <a:gdLst/>
                <a:ahLst/>
                <a:cxnLst/>
                <a:rect l="l" t="t" r="r" b="b"/>
                <a:pathLst>
                  <a:path w="19879" h="13618" extrusionOk="0">
                    <a:moveTo>
                      <a:pt x="1520" y="0"/>
                    </a:moveTo>
                    <a:cubicBezTo>
                      <a:pt x="699" y="0"/>
                      <a:pt x="0" y="699"/>
                      <a:pt x="0" y="1520"/>
                    </a:cubicBezTo>
                    <a:lnTo>
                      <a:pt x="0" y="12098"/>
                    </a:lnTo>
                    <a:cubicBezTo>
                      <a:pt x="0" y="12918"/>
                      <a:pt x="699" y="13617"/>
                      <a:pt x="1520" y="13617"/>
                    </a:cubicBezTo>
                    <a:lnTo>
                      <a:pt x="18359" y="13617"/>
                    </a:lnTo>
                    <a:cubicBezTo>
                      <a:pt x="19210" y="13617"/>
                      <a:pt x="19879" y="12918"/>
                      <a:pt x="19879" y="12098"/>
                    </a:cubicBezTo>
                    <a:lnTo>
                      <a:pt x="19879" y="1520"/>
                    </a:lnTo>
                    <a:cubicBezTo>
                      <a:pt x="19879" y="699"/>
                      <a:pt x="19210" y="0"/>
                      <a:pt x="18359" y="0"/>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a:extLst>
                  <a:ext uri="{FF2B5EF4-FFF2-40B4-BE49-F238E27FC236}">
                    <a16:creationId xmlns:a16="http://schemas.microsoft.com/office/drawing/2014/main" id="{695A19DF-C207-44FF-7326-76466ACDB417}"/>
                  </a:ext>
                </a:extLst>
              </p:cNvPr>
              <p:cNvSpPr/>
              <p:nvPr/>
            </p:nvSpPr>
            <p:spPr>
              <a:xfrm>
                <a:off x="14080325" y="1283750"/>
                <a:ext cx="496975" cy="340450"/>
              </a:xfrm>
              <a:custGeom>
                <a:avLst/>
                <a:gdLst/>
                <a:ahLst/>
                <a:cxnLst/>
                <a:rect l="l" t="t" r="r" b="b"/>
                <a:pathLst>
                  <a:path w="19879" h="13618" fill="none" extrusionOk="0">
                    <a:moveTo>
                      <a:pt x="18359" y="13617"/>
                    </a:moveTo>
                    <a:lnTo>
                      <a:pt x="1520" y="13617"/>
                    </a:lnTo>
                    <a:cubicBezTo>
                      <a:pt x="699" y="13617"/>
                      <a:pt x="0" y="12918"/>
                      <a:pt x="0" y="12098"/>
                    </a:cubicBezTo>
                    <a:lnTo>
                      <a:pt x="0" y="1520"/>
                    </a:lnTo>
                    <a:cubicBezTo>
                      <a:pt x="0" y="699"/>
                      <a:pt x="699" y="0"/>
                      <a:pt x="1520" y="0"/>
                    </a:cubicBezTo>
                    <a:lnTo>
                      <a:pt x="18359" y="0"/>
                    </a:lnTo>
                    <a:cubicBezTo>
                      <a:pt x="19210" y="0"/>
                      <a:pt x="19879" y="699"/>
                      <a:pt x="19879" y="1520"/>
                    </a:cubicBezTo>
                    <a:lnTo>
                      <a:pt x="19879" y="12098"/>
                    </a:lnTo>
                    <a:cubicBezTo>
                      <a:pt x="19879" y="12918"/>
                      <a:pt x="19210" y="13617"/>
                      <a:pt x="18359" y="13617"/>
                    </a:cubicBezTo>
                    <a:close/>
                  </a:path>
                </a:pathLst>
              </a:custGeom>
              <a:solidFill>
                <a:srgbClr val="92F7FF">
                  <a:alpha val="40650"/>
                </a:srgbClr>
              </a:solid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a:extLst>
                  <a:ext uri="{FF2B5EF4-FFF2-40B4-BE49-F238E27FC236}">
                    <a16:creationId xmlns:a16="http://schemas.microsoft.com/office/drawing/2014/main" id="{D22AC98F-27E1-06B2-BFEA-C90034311926}"/>
                  </a:ext>
                </a:extLst>
              </p:cNvPr>
              <p:cNvSpPr/>
              <p:nvPr/>
            </p:nvSpPr>
            <p:spPr>
              <a:xfrm>
                <a:off x="14475450" y="133997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a:extLst>
                  <a:ext uri="{FF2B5EF4-FFF2-40B4-BE49-F238E27FC236}">
                    <a16:creationId xmlns:a16="http://schemas.microsoft.com/office/drawing/2014/main" id="{0501919B-107B-3AB2-2FB7-94336234D8ED}"/>
                  </a:ext>
                </a:extLst>
              </p:cNvPr>
              <p:cNvSpPr/>
              <p:nvPr/>
            </p:nvSpPr>
            <p:spPr>
              <a:xfrm>
                <a:off x="14166950" y="1533000"/>
                <a:ext cx="22825" cy="22800"/>
              </a:xfrm>
              <a:custGeom>
                <a:avLst/>
                <a:gdLst/>
                <a:ahLst/>
                <a:cxnLst/>
                <a:rect l="l" t="t" r="r" b="b"/>
                <a:pathLst>
                  <a:path w="913" h="912" extrusionOk="0">
                    <a:moveTo>
                      <a:pt x="456" y="0"/>
                    </a:moveTo>
                    <a:cubicBezTo>
                      <a:pt x="183" y="0"/>
                      <a:pt x="0" y="213"/>
                      <a:pt x="0" y="456"/>
                    </a:cubicBezTo>
                    <a:cubicBezTo>
                      <a:pt x="0" y="699"/>
                      <a:pt x="243" y="912"/>
                      <a:pt x="456" y="912"/>
                    </a:cubicBezTo>
                    <a:cubicBezTo>
                      <a:pt x="730" y="912"/>
                      <a:pt x="912" y="669"/>
                      <a:pt x="912" y="456"/>
                    </a:cubicBezTo>
                    <a:cubicBezTo>
                      <a:pt x="912" y="182"/>
                      <a:pt x="699" y="0"/>
                      <a:pt x="456"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a:extLst>
                  <a:ext uri="{FF2B5EF4-FFF2-40B4-BE49-F238E27FC236}">
                    <a16:creationId xmlns:a16="http://schemas.microsoft.com/office/drawing/2014/main" id="{7EE171A4-B0F7-0AA8-C475-07539E634004}"/>
                  </a:ext>
                </a:extLst>
              </p:cNvPr>
              <p:cNvSpPr/>
              <p:nvPr/>
            </p:nvSpPr>
            <p:spPr>
              <a:xfrm>
                <a:off x="14470900" y="1548175"/>
                <a:ext cx="17500" cy="16750"/>
              </a:xfrm>
              <a:custGeom>
                <a:avLst/>
                <a:gdLst/>
                <a:ahLst/>
                <a:cxnLst/>
                <a:rect l="l" t="t" r="r" b="b"/>
                <a:pathLst>
                  <a:path w="700" h="670" extrusionOk="0">
                    <a:moveTo>
                      <a:pt x="335" y="1"/>
                    </a:moveTo>
                    <a:cubicBezTo>
                      <a:pt x="153" y="1"/>
                      <a:pt x="1" y="153"/>
                      <a:pt x="1" y="335"/>
                    </a:cubicBezTo>
                    <a:cubicBezTo>
                      <a:pt x="1" y="518"/>
                      <a:pt x="153" y="670"/>
                      <a:pt x="335" y="670"/>
                    </a:cubicBezTo>
                    <a:cubicBezTo>
                      <a:pt x="548" y="670"/>
                      <a:pt x="700" y="518"/>
                      <a:pt x="700" y="335"/>
                    </a:cubicBezTo>
                    <a:cubicBezTo>
                      <a:pt x="700" y="153"/>
                      <a:pt x="548" y="31"/>
                      <a:pt x="33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a:extLst>
                  <a:ext uri="{FF2B5EF4-FFF2-40B4-BE49-F238E27FC236}">
                    <a16:creationId xmlns:a16="http://schemas.microsoft.com/office/drawing/2014/main" id="{D1239B9E-CAC8-537C-DE98-1ABF91965A2D}"/>
                  </a:ext>
                </a:extLst>
              </p:cNvPr>
              <p:cNvSpPr/>
              <p:nvPr/>
            </p:nvSpPr>
            <p:spPr>
              <a:xfrm>
                <a:off x="14219375" y="1362025"/>
                <a:ext cx="38025" cy="38000"/>
              </a:xfrm>
              <a:custGeom>
                <a:avLst/>
                <a:gdLst/>
                <a:ahLst/>
                <a:cxnLst/>
                <a:rect l="l" t="t" r="r" b="b"/>
                <a:pathLst>
                  <a:path w="1521" h="1520" extrusionOk="0">
                    <a:moveTo>
                      <a:pt x="760" y="0"/>
                    </a:moveTo>
                    <a:cubicBezTo>
                      <a:pt x="335" y="0"/>
                      <a:pt x="1" y="334"/>
                      <a:pt x="1" y="760"/>
                    </a:cubicBezTo>
                    <a:cubicBezTo>
                      <a:pt x="1" y="1155"/>
                      <a:pt x="335" y="1520"/>
                      <a:pt x="760" y="1520"/>
                    </a:cubicBezTo>
                    <a:cubicBezTo>
                      <a:pt x="1186" y="1520"/>
                      <a:pt x="1520" y="1155"/>
                      <a:pt x="1520" y="760"/>
                    </a:cubicBezTo>
                    <a:cubicBezTo>
                      <a:pt x="1520" y="334"/>
                      <a:pt x="1186" y="0"/>
                      <a:pt x="760"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a:extLst>
                  <a:ext uri="{FF2B5EF4-FFF2-40B4-BE49-F238E27FC236}">
                    <a16:creationId xmlns:a16="http://schemas.microsoft.com/office/drawing/2014/main" id="{3F64E96F-D27B-94BE-0295-B16E39E79111}"/>
                  </a:ext>
                </a:extLst>
              </p:cNvPr>
              <p:cNvSpPr/>
              <p:nvPr/>
            </p:nvSpPr>
            <p:spPr>
              <a:xfrm>
                <a:off x="12908550" y="2032225"/>
                <a:ext cx="497000" cy="340475"/>
              </a:xfrm>
              <a:custGeom>
                <a:avLst/>
                <a:gdLst/>
                <a:ahLst/>
                <a:cxnLst/>
                <a:rect l="l" t="t" r="r" b="b"/>
                <a:pathLst>
                  <a:path w="19880" h="13619" extrusionOk="0">
                    <a:moveTo>
                      <a:pt x="1521" y="1"/>
                    </a:moveTo>
                    <a:cubicBezTo>
                      <a:pt x="670" y="1"/>
                      <a:pt x="1" y="700"/>
                      <a:pt x="1" y="1521"/>
                    </a:cubicBezTo>
                    <a:lnTo>
                      <a:pt x="1" y="12098"/>
                    </a:lnTo>
                    <a:cubicBezTo>
                      <a:pt x="1" y="12919"/>
                      <a:pt x="670" y="13618"/>
                      <a:pt x="1521" y="13618"/>
                    </a:cubicBezTo>
                    <a:lnTo>
                      <a:pt x="18360" y="13618"/>
                    </a:lnTo>
                    <a:cubicBezTo>
                      <a:pt x="19181" y="13618"/>
                      <a:pt x="19819" y="12919"/>
                      <a:pt x="19880" y="12098"/>
                    </a:cubicBezTo>
                    <a:lnTo>
                      <a:pt x="19880" y="1521"/>
                    </a:lnTo>
                    <a:cubicBezTo>
                      <a:pt x="19880" y="700"/>
                      <a:pt x="19181" y="1"/>
                      <a:pt x="18360"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a:extLst>
                  <a:ext uri="{FF2B5EF4-FFF2-40B4-BE49-F238E27FC236}">
                    <a16:creationId xmlns:a16="http://schemas.microsoft.com/office/drawing/2014/main" id="{F0C84ACA-FEAC-A2DC-63EF-73DA87CB46E1}"/>
                  </a:ext>
                </a:extLst>
              </p:cNvPr>
              <p:cNvSpPr/>
              <p:nvPr/>
            </p:nvSpPr>
            <p:spPr>
              <a:xfrm>
                <a:off x="12908550" y="2032225"/>
                <a:ext cx="497000" cy="340475"/>
              </a:xfrm>
              <a:custGeom>
                <a:avLst/>
                <a:gdLst/>
                <a:ahLst/>
                <a:cxnLst/>
                <a:rect l="l" t="t" r="r" b="b"/>
                <a:pathLst>
                  <a:path w="19880" h="13619" fill="none" extrusionOk="0">
                    <a:moveTo>
                      <a:pt x="18360" y="13618"/>
                    </a:moveTo>
                    <a:lnTo>
                      <a:pt x="1521" y="13618"/>
                    </a:lnTo>
                    <a:cubicBezTo>
                      <a:pt x="670" y="13618"/>
                      <a:pt x="1" y="12919"/>
                      <a:pt x="1" y="12098"/>
                    </a:cubicBezTo>
                    <a:lnTo>
                      <a:pt x="1" y="1521"/>
                    </a:lnTo>
                    <a:cubicBezTo>
                      <a:pt x="1" y="700"/>
                      <a:pt x="670" y="1"/>
                      <a:pt x="1521" y="1"/>
                    </a:cubicBezTo>
                    <a:lnTo>
                      <a:pt x="18360" y="1"/>
                    </a:lnTo>
                    <a:cubicBezTo>
                      <a:pt x="19181" y="1"/>
                      <a:pt x="19880" y="700"/>
                      <a:pt x="19880" y="1521"/>
                    </a:cubicBezTo>
                    <a:lnTo>
                      <a:pt x="19880" y="12098"/>
                    </a:lnTo>
                    <a:cubicBezTo>
                      <a:pt x="19819" y="12919"/>
                      <a:pt x="19181" y="13618"/>
                      <a:pt x="18360" y="13618"/>
                    </a:cubicBezTo>
                    <a:close/>
                  </a:path>
                </a:pathLst>
              </a:custGeom>
              <a:no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a:extLst>
                  <a:ext uri="{FF2B5EF4-FFF2-40B4-BE49-F238E27FC236}">
                    <a16:creationId xmlns:a16="http://schemas.microsoft.com/office/drawing/2014/main" id="{19AFE13D-9280-7217-B73F-8F59DACC650D}"/>
                  </a:ext>
                </a:extLst>
              </p:cNvPr>
              <p:cNvSpPr/>
              <p:nvPr/>
            </p:nvSpPr>
            <p:spPr>
              <a:xfrm>
                <a:off x="13303700" y="208922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a:extLst>
                  <a:ext uri="{FF2B5EF4-FFF2-40B4-BE49-F238E27FC236}">
                    <a16:creationId xmlns:a16="http://schemas.microsoft.com/office/drawing/2014/main" id="{81BBE30B-CA3B-E45B-DD3A-D2284932448F}"/>
                  </a:ext>
                </a:extLst>
              </p:cNvPr>
              <p:cNvSpPr/>
              <p:nvPr/>
            </p:nvSpPr>
            <p:spPr>
              <a:xfrm>
                <a:off x="12993675" y="2281475"/>
                <a:ext cx="22825" cy="22825"/>
              </a:xfrm>
              <a:custGeom>
                <a:avLst/>
                <a:gdLst/>
                <a:ahLst/>
                <a:cxnLst/>
                <a:rect l="l" t="t" r="r" b="b"/>
                <a:pathLst>
                  <a:path w="913" h="913" extrusionOk="0">
                    <a:moveTo>
                      <a:pt x="456" y="1"/>
                    </a:moveTo>
                    <a:cubicBezTo>
                      <a:pt x="213" y="1"/>
                      <a:pt x="0" y="213"/>
                      <a:pt x="0" y="457"/>
                    </a:cubicBezTo>
                    <a:cubicBezTo>
                      <a:pt x="0" y="700"/>
                      <a:pt x="213" y="913"/>
                      <a:pt x="456" y="913"/>
                    </a:cubicBezTo>
                    <a:cubicBezTo>
                      <a:pt x="730" y="913"/>
                      <a:pt x="912" y="669"/>
                      <a:pt x="912" y="457"/>
                    </a:cubicBezTo>
                    <a:cubicBezTo>
                      <a:pt x="912" y="213"/>
                      <a:pt x="730" y="1"/>
                      <a:pt x="45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a:extLst>
                  <a:ext uri="{FF2B5EF4-FFF2-40B4-BE49-F238E27FC236}">
                    <a16:creationId xmlns:a16="http://schemas.microsoft.com/office/drawing/2014/main" id="{2C8C776C-6E5D-7245-2969-77134248EB0D}"/>
                  </a:ext>
                </a:extLst>
              </p:cNvPr>
              <p:cNvSpPr/>
              <p:nvPr/>
            </p:nvSpPr>
            <p:spPr>
              <a:xfrm>
                <a:off x="13298375" y="2297425"/>
                <a:ext cx="17525" cy="16750"/>
              </a:xfrm>
              <a:custGeom>
                <a:avLst/>
                <a:gdLst/>
                <a:ahLst/>
                <a:cxnLst/>
                <a:rect l="l" t="t" r="r" b="b"/>
                <a:pathLst>
                  <a:path w="701" h="670" extrusionOk="0">
                    <a:moveTo>
                      <a:pt x="366" y="1"/>
                    </a:moveTo>
                    <a:cubicBezTo>
                      <a:pt x="183" y="1"/>
                      <a:pt x="1" y="153"/>
                      <a:pt x="1" y="335"/>
                    </a:cubicBezTo>
                    <a:cubicBezTo>
                      <a:pt x="1" y="518"/>
                      <a:pt x="183" y="670"/>
                      <a:pt x="366" y="670"/>
                    </a:cubicBezTo>
                    <a:cubicBezTo>
                      <a:pt x="548" y="670"/>
                      <a:pt x="700" y="518"/>
                      <a:pt x="700" y="335"/>
                    </a:cubicBezTo>
                    <a:cubicBezTo>
                      <a:pt x="700" y="153"/>
                      <a:pt x="548" y="1"/>
                      <a:pt x="36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a:extLst>
                  <a:ext uri="{FF2B5EF4-FFF2-40B4-BE49-F238E27FC236}">
                    <a16:creationId xmlns:a16="http://schemas.microsoft.com/office/drawing/2014/main" id="{A71A2591-9254-56F6-10D1-67C3BBFFE380}"/>
                  </a:ext>
                </a:extLst>
              </p:cNvPr>
              <p:cNvSpPr/>
              <p:nvPr/>
            </p:nvSpPr>
            <p:spPr>
              <a:xfrm>
                <a:off x="13046850" y="2111275"/>
                <a:ext cx="38025" cy="38000"/>
              </a:xfrm>
              <a:custGeom>
                <a:avLst/>
                <a:gdLst/>
                <a:ahLst/>
                <a:cxnLst/>
                <a:rect l="l" t="t" r="r" b="b"/>
                <a:pathLst>
                  <a:path w="1521" h="1520" extrusionOk="0">
                    <a:moveTo>
                      <a:pt x="761" y="0"/>
                    </a:moveTo>
                    <a:cubicBezTo>
                      <a:pt x="335" y="0"/>
                      <a:pt x="1" y="334"/>
                      <a:pt x="1" y="760"/>
                    </a:cubicBezTo>
                    <a:cubicBezTo>
                      <a:pt x="1" y="1185"/>
                      <a:pt x="335" y="1520"/>
                      <a:pt x="761" y="1520"/>
                    </a:cubicBezTo>
                    <a:cubicBezTo>
                      <a:pt x="1186" y="1520"/>
                      <a:pt x="1521" y="1185"/>
                      <a:pt x="1521" y="760"/>
                    </a:cubicBezTo>
                    <a:cubicBezTo>
                      <a:pt x="1521" y="334"/>
                      <a:pt x="1186" y="0"/>
                      <a:pt x="761"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7">
              <a:extLst>
                <a:ext uri="{FF2B5EF4-FFF2-40B4-BE49-F238E27FC236}">
                  <a16:creationId xmlns:a16="http://schemas.microsoft.com/office/drawing/2014/main" id="{C01F94AA-2174-BF56-55CE-A23C01008AD3}"/>
                </a:ext>
              </a:extLst>
            </p:cNvPr>
            <p:cNvGrpSpPr/>
            <p:nvPr/>
          </p:nvGrpSpPr>
          <p:grpSpPr>
            <a:xfrm>
              <a:off x="6265785" y="1346404"/>
              <a:ext cx="518269" cy="328105"/>
              <a:chOff x="783960" y="4261704"/>
              <a:chExt cx="518269" cy="328105"/>
            </a:xfrm>
          </p:grpSpPr>
          <p:sp>
            <p:nvSpPr>
              <p:cNvPr id="488" name="Google Shape;488;p37">
                <a:extLst>
                  <a:ext uri="{FF2B5EF4-FFF2-40B4-BE49-F238E27FC236}">
                    <a16:creationId xmlns:a16="http://schemas.microsoft.com/office/drawing/2014/main" id="{50F357DB-E9CD-3DF8-F760-76638C00A978}"/>
                  </a:ext>
                </a:extLst>
              </p:cNvPr>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37">
                <a:extLst>
                  <a:ext uri="{FF2B5EF4-FFF2-40B4-BE49-F238E27FC236}">
                    <a16:creationId xmlns:a16="http://schemas.microsoft.com/office/drawing/2014/main" id="{92B54DBB-AD20-2C12-60DD-DC96DF8B8166}"/>
                  </a:ext>
                </a:extLst>
              </p:cNvPr>
              <p:cNvGrpSpPr/>
              <p:nvPr/>
            </p:nvGrpSpPr>
            <p:grpSpPr>
              <a:xfrm>
                <a:off x="783960" y="4261704"/>
                <a:ext cx="518269" cy="328105"/>
                <a:chOff x="783960" y="4261704"/>
                <a:chExt cx="518269" cy="328105"/>
              </a:xfrm>
            </p:grpSpPr>
            <p:sp>
              <p:nvSpPr>
                <p:cNvPr id="490" name="Google Shape;490;p37">
                  <a:extLst>
                    <a:ext uri="{FF2B5EF4-FFF2-40B4-BE49-F238E27FC236}">
                      <a16:creationId xmlns:a16="http://schemas.microsoft.com/office/drawing/2014/main" id="{DF60A36F-F2A1-AB9C-EB26-839AE37C1BE8}"/>
                    </a:ext>
                  </a:extLst>
                </p:cNvPr>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a:extLst>
                    <a:ext uri="{FF2B5EF4-FFF2-40B4-BE49-F238E27FC236}">
                      <a16:creationId xmlns:a16="http://schemas.microsoft.com/office/drawing/2014/main" id="{5CB14AC4-CB21-613B-A009-924B75BB1D96}"/>
                    </a:ext>
                  </a:extLst>
                </p:cNvPr>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a:extLst>
                    <a:ext uri="{FF2B5EF4-FFF2-40B4-BE49-F238E27FC236}">
                      <a16:creationId xmlns:a16="http://schemas.microsoft.com/office/drawing/2014/main" id="{74285247-3135-D603-4603-86CB388A9E32}"/>
                    </a:ext>
                  </a:extLst>
                </p:cNvPr>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a:extLst>
                    <a:ext uri="{FF2B5EF4-FFF2-40B4-BE49-F238E27FC236}">
                      <a16:creationId xmlns:a16="http://schemas.microsoft.com/office/drawing/2014/main" id="{6D739E53-896B-52BD-758C-B9ADD1EE8AA4}"/>
                    </a:ext>
                  </a:extLst>
                </p:cNvPr>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 name="Google Shape;494;p37">
              <a:extLst>
                <a:ext uri="{FF2B5EF4-FFF2-40B4-BE49-F238E27FC236}">
                  <a16:creationId xmlns:a16="http://schemas.microsoft.com/office/drawing/2014/main" id="{D6EC0209-77C7-7471-E745-7A56F7B79B3D}"/>
                </a:ext>
              </a:extLst>
            </p:cNvPr>
            <p:cNvGrpSpPr/>
            <p:nvPr/>
          </p:nvGrpSpPr>
          <p:grpSpPr>
            <a:xfrm flipH="1">
              <a:off x="7976238" y="605862"/>
              <a:ext cx="850753" cy="850724"/>
              <a:chOff x="780950" y="891300"/>
              <a:chExt cx="727575" cy="727550"/>
            </a:xfrm>
          </p:grpSpPr>
          <p:sp>
            <p:nvSpPr>
              <p:cNvPr id="495" name="Google Shape;495;p37">
                <a:extLst>
                  <a:ext uri="{FF2B5EF4-FFF2-40B4-BE49-F238E27FC236}">
                    <a16:creationId xmlns:a16="http://schemas.microsoft.com/office/drawing/2014/main" id="{D59A4C16-75E2-0653-2F96-2724F831C57C}"/>
                  </a:ext>
                </a:extLst>
              </p:cNvPr>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a:extLst>
                  <a:ext uri="{FF2B5EF4-FFF2-40B4-BE49-F238E27FC236}">
                    <a16:creationId xmlns:a16="http://schemas.microsoft.com/office/drawing/2014/main" id="{CD4F8F2A-8A71-3F8E-BE9B-1C6C4F8AFD9D}"/>
                  </a:ext>
                </a:extLst>
              </p:cNvPr>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a:extLst>
                  <a:ext uri="{FF2B5EF4-FFF2-40B4-BE49-F238E27FC236}">
                    <a16:creationId xmlns:a16="http://schemas.microsoft.com/office/drawing/2014/main" id="{FB875B41-B0C7-D99C-08D3-33918EF91B0F}"/>
                  </a:ext>
                </a:extLst>
              </p:cNvPr>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a:extLst>
                  <a:ext uri="{FF2B5EF4-FFF2-40B4-BE49-F238E27FC236}">
                    <a16:creationId xmlns:a16="http://schemas.microsoft.com/office/drawing/2014/main" id="{0B6D18BB-8471-AB9B-6702-1E02BF80866A}"/>
                  </a:ext>
                </a:extLst>
              </p:cNvPr>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a:extLst>
                  <a:ext uri="{FF2B5EF4-FFF2-40B4-BE49-F238E27FC236}">
                    <a16:creationId xmlns:a16="http://schemas.microsoft.com/office/drawing/2014/main" id="{5E458F56-F8E2-A0A6-DB4A-FC74050AE386}"/>
                  </a:ext>
                </a:extLst>
              </p:cNvPr>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a:extLst>
                  <a:ext uri="{FF2B5EF4-FFF2-40B4-BE49-F238E27FC236}">
                    <a16:creationId xmlns:a16="http://schemas.microsoft.com/office/drawing/2014/main" id="{58052708-139C-5225-BDC9-EE1D24BCDAEF}"/>
                  </a:ext>
                </a:extLst>
              </p:cNvPr>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a:extLst>
                  <a:ext uri="{FF2B5EF4-FFF2-40B4-BE49-F238E27FC236}">
                    <a16:creationId xmlns:a16="http://schemas.microsoft.com/office/drawing/2014/main" id="{45AC1358-8958-501A-3C5E-121D21DC1540}"/>
                  </a:ext>
                </a:extLst>
              </p:cNvPr>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7">
              <a:extLst>
                <a:ext uri="{FF2B5EF4-FFF2-40B4-BE49-F238E27FC236}">
                  <a16:creationId xmlns:a16="http://schemas.microsoft.com/office/drawing/2014/main" id="{1623D653-1242-4833-4B78-9A9070421E59}"/>
                </a:ext>
              </a:extLst>
            </p:cNvPr>
            <p:cNvGrpSpPr/>
            <p:nvPr/>
          </p:nvGrpSpPr>
          <p:grpSpPr>
            <a:xfrm flipH="1">
              <a:off x="7025714" y="1287024"/>
              <a:ext cx="376456" cy="657790"/>
              <a:chOff x="983525" y="1693500"/>
              <a:chExt cx="321950" cy="562550"/>
            </a:xfrm>
          </p:grpSpPr>
          <p:sp>
            <p:nvSpPr>
              <p:cNvPr id="503" name="Google Shape;503;p37">
                <a:extLst>
                  <a:ext uri="{FF2B5EF4-FFF2-40B4-BE49-F238E27FC236}">
                    <a16:creationId xmlns:a16="http://schemas.microsoft.com/office/drawing/2014/main" id="{A613F758-B358-1BAA-8A73-34107F48311D}"/>
                  </a:ext>
                </a:extLst>
              </p:cNvPr>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a:extLst>
                  <a:ext uri="{FF2B5EF4-FFF2-40B4-BE49-F238E27FC236}">
                    <a16:creationId xmlns:a16="http://schemas.microsoft.com/office/drawing/2014/main" id="{0968911C-668D-A672-C81B-3C19C5C22B0C}"/>
                  </a:ext>
                </a:extLst>
              </p:cNvPr>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a:extLst>
                  <a:ext uri="{FF2B5EF4-FFF2-40B4-BE49-F238E27FC236}">
                    <a16:creationId xmlns:a16="http://schemas.microsoft.com/office/drawing/2014/main" id="{2F2B9997-BB84-4812-D205-4871A07785FF}"/>
                  </a:ext>
                </a:extLst>
              </p:cNvPr>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a:extLst>
                  <a:ext uri="{FF2B5EF4-FFF2-40B4-BE49-F238E27FC236}">
                    <a16:creationId xmlns:a16="http://schemas.microsoft.com/office/drawing/2014/main" id="{82BA12EA-DDA3-2A97-1879-62DF2F9B0A0C}"/>
                  </a:ext>
                </a:extLst>
              </p:cNvPr>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a:extLst>
                  <a:ext uri="{FF2B5EF4-FFF2-40B4-BE49-F238E27FC236}">
                    <a16:creationId xmlns:a16="http://schemas.microsoft.com/office/drawing/2014/main" id="{9EDA7DA7-7600-53A0-A516-B4173275FDAB}"/>
                  </a:ext>
                </a:extLst>
              </p:cNvPr>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a:extLst>
                  <a:ext uri="{FF2B5EF4-FFF2-40B4-BE49-F238E27FC236}">
                    <a16:creationId xmlns:a16="http://schemas.microsoft.com/office/drawing/2014/main" id="{3126A1A9-9142-60CA-3624-371BF00EB9FB}"/>
                  </a:ext>
                </a:extLst>
              </p:cNvPr>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a:extLst>
                  <a:ext uri="{FF2B5EF4-FFF2-40B4-BE49-F238E27FC236}">
                    <a16:creationId xmlns:a16="http://schemas.microsoft.com/office/drawing/2014/main" id="{254579AF-F968-7E12-5965-A3CEFA0430C2}"/>
                  </a:ext>
                </a:extLst>
              </p:cNvPr>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a:extLst>
                  <a:ext uri="{FF2B5EF4-FFF2-40B4-BE49-F238E27FC236}">
                    <a16:creationId xmlns:a16="http://schemas.microsoft.com/office/drawing/2014/main" id="{1ADA7442-7907-BA6F-CB0E-22EF29D48859}"/>
                  </a:ext>
                </a:extLst>
              </p:cNvPr>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a:extLst>
                  <a:ext uri="{FF2B5EF4-FFF2-40B4-BE49-F238E27FC236}">
                    <a16:creationId xmlns:a16="http://schemas.microsoft.com/office/drawing/2014/main" id="{63C55704-0DEF-9F9E-A280-9DE973944B57}"/>
                  </a:ext>
                </a:extLst>
              </p:cNvPr>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a:extLst>
                  <a:ext uri="{FF2B5EF4-FFF2-40B4-BE49-F238E27FC236}">
                    <a16:creationId xmlns:a16="http://schemas.microsoft.com/office/drawing/2014/main" id="{A28658A8-B554-95F1-E78D-9B1D60E59FC9}"/>
                  </a:ext>
                </a:extLst>
              </p:cNvPr>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37">
              <a:extLst>
                <a:ext uri="{FF2B5EF4-FFF2-40B4-BE49-F238E27FC236}">
                  <a16:creationId xmlns:a16="http://schemas.microsoft.com/office/drawing/2014/main" id="{F37413E5-04B3-4993-49E0-49A81E7B4C3A}"/>
                </a:ext>
              </a:extLst>
            </p:cNvPr>
            <p:cNvGrpSpPr/>
            <p:nvPr/>
          </p:nvGrpSpPr>
          <p:grpSpPr>
            <a:xfrm>
              <a:off x="4689056" y="170858"/>
              <a:ext cx="2199587" cy="1906939"/>
              <a:chOff x="7383006" y="651608"/>
              <a:chExt cx="2199587" cy="1906939"/>
            </a:xfrm>
          </p:grpSpPr>
          <p:sp>
            <p:nvSpPr>
              <p:cNvPr id="514" name="Google Shape;514;p37">
                <a:extLst>
                  <a:ext uri="{FF2B5EF4-FFF2-40B4-BE49-F238E27FC236}">
                    <a16:creationId xmlns:a16="http://schemas.microsoft.com/office/drawing/2014/main" id="{DA30D6EE-930A-78D2-AD22-16B9D1A62D8D}"/>
                  </a:ext>
                </a:extLst>
              </p:cNvPr>
              <p:cNvSpPr/>
              <p:nvPr/>
            </p:nvSpPr>
            <p:spPr>
              <a:xfrm>
                <a:off x="7383006" y="1647171"/>
                <a:ext cx="773168" cy="911376"/>
              </a:xfrm>
              <a:custGeom>
                <a:avLst/>
                <a:gdLst/>
                <a:ahLst/>
                <a:cxnLst/>
                <a:rect l="l" t="t" r="r" b="b"/>
                <a:pathLst>
                  <a:path w="27988" h="32991" extrusionOk="0">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a:extLst>
                  <a:ext uri="{FF2B5EF4-FFF2-40B4-BE49-F238E27FC236}">
                    <a16:creationId xmlns:a16="http://schemas.microsoft.com/office/drawing/2014/main" id="{A953C5FC-E66B-1D25-0BA2-E5995D8CBADE}"/>
                  </a:ext>
                </a:extLst>
              </p:cNvPr>
              <p:cNvSpPr/>
              <p:nvPr/>
            </p:nvSpPr>
            <p:spPr>
              <a:xfrm>
                <a:off x="7441074" y="1595567"/>
                <a:ext cx="772229" cy="911376"/>
              </a:xfrm>
              <a:custGeom>
                <a:avLst/>
                <a:gdLst/>
                <a:ahLst/>
                <a:cxnLst/>
                <a:rect l="l" t="t" r="r" b="b"/>
                <a:pathLst>
                  <a:path w="27954" h="32991" extrusionOk="0">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a:extLst>
                  <a:ext uri="{FF2B5EF4-FFF2-40B4-BE49-F238E27FC236}">
                    <a16:creationId xmlns:a16="http://schemas.microsoft.com/office/drawing/2014/main" id="{A06B44B8-D9CB-7D74-C9B0-3F075DC11418}"/>
                  </a:ext>
                </a:extLst>
              </p:cNvPr>
              <p:cNvSpPr/>
              <p:nvPr/>
            </p:nvSpPr>
            <p:spPr>
              <a:xfrm>
                <a:off x="7658541" y="1180884"/>
                <a:ext cx="998920" cy="957455"/>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a:extLst>
                  <a:ext uri="{FF2B5EF4-FFF2-40B4-BE49-F238E27FC236}">
                    <a16:creationId xmlns:a16="http://schemas.microsoft.com/office/drawing/2014/main" id="{86F74088-891D-EDD2-1126-7BFB9D8B9BA6}"/>
                  </a:ext>
                </a:extLst>
              </p:cNvPr>
              <p:cNvSpPr/>
              <p:nvPr/>
            </p:nvSpPr>
            <p:spPr>
              <a:xfrm>
                <a:off x="7713820" y="1129280"/>
                <a:ext cx="999859" cy="957455"/>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a:extLst>
                  <a:ext uri="{FF2B5EF4-FFF2-40B4-BE49-F238E27FC236}">
                    <a16:creationId xmlns:a16="http://schemas.microsoft.com/office/drawing/2014/main" id="{BCFDA076-1383-3C22-E1EB-60BA23AA7E20}"/>
                  </a:ext>
                </a:extLst>
              </p:cNvPr>
              <p:cNvSpPr/>
              <p:nvPr/>
            </p:nvSpPr>
            <p:spPr>
              <a:xfrm>
                <a:off x="7793989" y="1189172"/>
                <a:ext cx="838585" cy="838584"/>
              </a:xfrm>
              <a:custGeom>
                <a:avLst/>
                <a:gdLst/>
                <a:ahLst/>
                <a:cxnLst/>
                <a:rect l="l" t="t" r="r" b="b"/>
                <a:pathLst>
                  <a:path w="30356" h="30356" extrusionOk="0">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a:extLst>
                  <a:ext uri="{FF2B5EF4-FFF2-40B4-BE49-F238E27FC236}">
                    <a16:creationId xmlns:a16="http://schemas.microsoft.com/office/drawing/2014/main" id="{659EF845-8827-9919-6E79-826B702ABC3D}"/>
                  </a:ext>
                </a:extLst>
              </p:cNvPr>
              <p:cNvSpPr/>
              <p:nvPr/>
            </p:nvSpPr>
            <p:spPr>
              <a:xfrm>
                <a:off x="8234476" y="1189172"/>
                <a:ext cx="394430" cy="411005"/>
              </a:xfrm>
              <a:custGeom>
                <a:avLst/>
                <a:gdLst/>
                <a:ahLst/>
                <a:cxnLst/>
                <a:rect l="l" t="t" r="r" b="b"/>
                <a:pathLst>
                  <a:path w="14278" h="14878" extrusionOk="0">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a:extLst>
                  <a:ext uri="{FF2B5EF4-FFF2-40B4-BE49-F238E27FC236}">
                    <a16:creationId xmlns:a16="http://schemas.microsoft.com/office/drawing/2014/main" id="{F2ABB8D9-1C8C-D8B1-0059-A27825A92BC3}"/>
                  </a:ext>
                </a:extLst>
              </p:cNvPr>
              <p:cNvSpPr/>
              <p:nvPr/>
            </p:nvSpPr>
            <p:spPr>
              <a:xfrm>
                <a:off x="7844681" y="1189172"/>
                <a:ext cx="389816" cy="310560"/>
              </a:xfrm>
              <a:custGeom>
                <a:avLst/>
                <a:gdLst/>
                <a:ahLst/>
                <a:cxnLst/>
                <a:rect l="l" t="t" r="r" b="b"/>
                <a:pathLst>
                  <a:path w="14111" h="11242" extrusionOk="0">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a:extLst>
                  <a:ext uri="{FF2B5EF4-FFF2-40B4-BE49-F238E27FC236}">
                    <a16:creationId xmlns:a16="http://schemas.microsoft.com/office/drawing/2014/main" id="{0C363248-8CFD-68C7-D00E-57B9109FD2F3}"/>
                  </a:ext>
                </a:extLst>
              </p:cNvPr>
              <p:cNvSpPr/>
              <p:nvPr/>
            </p:nvSpPr>
            <p:spPr>
              <a:xfrm>
                <a:off x="9034291" y="651608"/>
                <a:ext cx="548301" cy="54832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522;p37">
            <a:extLst>
              <a:ext uri="{FF2B5EF4-FFF2-40B4-BE49-F238E27FC236}">
                <a16:creationId xmlns:a16="http://schemas.microsoft.com/office/drawing/2014/main" id="{14062C2E-36EB-E4F1-1344-644E4E41E4F9}"/>
              </a:ext>
            </a:extLst>
          </p:cNvPr>
          <p:cNvGrpSpPr/>
          <p:nvPr/>
        </p:nvGrpSpPr>
        <p:grpSpPr>
          <a:xfrm>
            <a:off x="330310" y="4274529"/>
            <a:ext cx="518269" cy="328105"/>
            <a:chOff x="783960" y="4261704"/>
            <a:chExt cx="518269" cy="328105"/>
          </a:xfrm>
        </p:grpSpPr>
        <p:sp>
          <p:nvSpPr>
            <p:cNvPr id="523" name="Google Shape;523;p37">
              <a:extLst>
                <a:ext uri="{FF2B5EF4-FFF2-40B4-BE49-F238E27FC236}">
                  <a16:creationId xmlns:a16="http://schemas.microsoft.com/office/drawing/2014/main" id="{E2802198-C79B-03AD-ADBA-5157B365FB67}"/>
                </a:ext>
              </a:extLst>
            </p:cNvPr>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7">
              <a:extLst>
                <a:ext uri="{FF2B5EF4-FFF2-40B4-BE49-F238E27FC236}">
                  <a16:creationId xmlns:a16="http://schemas.microsoft.com/office/drawing/2014/main" id="{16AE7FA2-0685-0C5A-E9C8-10D99E6B2501}"/>
                </a:ext>
              </a:extLst>
            </p:cNvPr>
            <p:cNvGrpSpPr/>
            <p:nvPr/>
          </p:nvGrpSpPr>
          <p:grpSpPr>
            <a:xfrm>
              <a:off x="783960" y="4261704"/>
              <a:ext cx="518269" cy="328105"/>
              <a:chOff x="783960" y="4261704"/>
              <a:chExt cx="518269" cy="328105"/>
            </a:xfrm>
          </p:grpSpPr>
          <p:sp>
            <p:nvSpPr>
              <p:cNvPr id="525" name="Google Shape;525;p37">
                <a:extLst>
                  <a:ext uri="{FF2B5EF4-FFF2-40B4-BE49-F238E27FC236}">
                    <a16:creationId xmlns:a16="http://schemas.microsoft.com/office/drawing/2014/main" id="{859599EA-0814-33D8-8CA4-6A3D33C9F1C4}"/>
                  </a:ext>
                </a:extLst>
              </p:cNvPr>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a:extLst>
                  <a:ext uri="{FF2B5EF4-FFF2-40B4-BE49-F238E27FC236}">
                    <a16:creationId xmlns:a16="http://schemas.microsoft.com/office/drawing/2014/main" id="{47D4D6C4-CC99-F357-E706-B6120E3CEACB}"/>
                  </a:ext>
                </a:extLst>
              </p:cNvPr>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a:extLst>
                  <a:ext uri="{FF2B5EF4-FFF2-40B4-BE49-F238E27FC236}">
                    <a16:creationId xmlns:a16="http://schemas.microsoft.com/office/drawing/2014/main" id="{94E57B34-2BB5-1459-43B8-FB9CF5E9EBF8}"/>
                  </a:ext>
                </a:extLst>
              </p:cNvPr>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a:extLst>
                  <a:ext uri="{FF2B5EF4-FFF2-40B4-BE49-F238E27FC236}">
                    <a16:creationId xmlns:a16="http://schemas.microsoft.com/office/drawing/2014/main" id="{76B05772-AA6F-0BD9-5AB9-FEF7C2778272}"/>
                  </a:ext>
                </a:extLst>
              </p:cNvPr>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 name="Google Shape;529;p37">
            <a:extLst>
              <a:ext uri="{FF2B5EF4-FFF2-40B4-BE49-F238E27FC236}">
                <a16:creationId xmlns:a16="http://schemas.microsoft.com/office/drawing/2014/main" id="{125A0F7F-B82B-75DC-094B-AE737E32C7A1}"/>
              </a:ext>
            </a:extLst>
          </p:cNvPr>
          <p:cNvGrpSpPr/>
          <p:nvPr/>
        </p:nvGrpSpPr>
        <p:grpSpPr>
          <a:xfrm>
            <a:off x="1476312" y="221824"/>
            <a:ext cx="609540" cy="583574"/>
            <a:chOff x="3105300" y="593625"/>
            <a:chExt cx="256800" cy="245850"/>
          </a:xfrm>
        </p:grpSpPr>
        <p:sp>
          <p:nvSpPr>
            <p:cNvPr id="530" name="Google Shape;530;p37">
              <a:extLst>
                <a:ext uri="{FF2B5EF4-FFF2-40B4-BE49-F238E27FC236}">
                  <a16:creationId xmlns:a16="http://schemas.microsoft.com/office/drawing/2014/main" id="{3F40B759-BC7F-FCF8-44D6-AEF798A2FFFE}"/>
                </a:ext>
              </a:extLst>
            </p:cNvPr>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a:extLst>
                <a:ext uri="{FF2B5EF4-FFF2-40B4-BE49-F238E27FC236}">
                  <a16:creationId xmlns:a16="http://schemas.microsoft.com/office/drawing/2014/main" id="{C41E1BBF-D76B-36F0-2D15-83B90FDD303D}"/>
                </a:ext>
              </a:extLst>
            </p:cNvPr>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a:extLst>
                <a:ext uri="{FF2B5EF4-FFF2-40B4-BE49-F238E27FC236}">
                  <a16:creationId xmlns:a16="http://schemas.microsoft.com/office/drawing/2014/main" id="{09258719-4852-B0F3-A66D-ABC6AE707318}"/>
                </a:ext>
              </a:extLst>
            </p:cNvPr>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a:extLst>
                <a:ext uri="{FF2B5EF4-FFF2-40B4-BE49-F238E27FC236}">
                  <a16:creationId xmlns:a16="http://schemas.microsoft.com/office/drawing/2014/main" id="{FF2EB0F6-4FA9-C8C4-2C1B-4D918527CB02}"/>
                </a:ext>
              </a:extLst>
            </p:cNvPr>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34277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8">
          <a:extLst>
            <a:ext uri="{FF2B5EF4-FFF2-40B4-BE49-F238E27FC236}">
              <a16:creationId xmlns:a16="http://schemas.microsoft.com/office/drawing/2014/main" id="{6155788A-A580-32EB-B9D8-B7539767C10E}"/>
            </a:ext>
          </a:extLst>
        </p:cNvPr>
        <p:cNvGrpSpPr/>
        <p:nvPr/>
      </p:nvGrpSpPr>
      <p:grpSpPr>
        <a:xfrm>
          <a:off x="0" y="0"/>
          <a:ext cx="0" cy="0"/>
          <a:chOff x="0" y="0"/>
          <a:chExt cx="0" cy="0"/>
        </a:xfrm>
      </p:grpSpPr>
      <p:pic>
        <p:nvPicPr>
          <p:cNvPr id="2" name="Picture 1" descr="A table of weather forecasts&#10;&#10;AI-generated content may be incorrect.">
            <a:extLst>
              <a:ext uri="{FF2B5EF4-FFF2-40B4-BE49-F238E27FC236}">
                <a16:creationId xmlns:a16="http://schemas.microsoft.com/office/drawing/2014/main" id="{04574C74-EA1F-BC02-0163-4BC165785C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824" y="85493"/>
            <a:ext cx="4399176" cy="2387916"/>
          </a:xfrm>
          <a:prstGeom prst="rect">
            <a:avLst/>
          </a:prstGeom>
        </p:spPr>
      </p:pic>
      <p:pic>
        <p:nvPicPr>
          <p:cNvPr id="3" name="Picture 2" descr="A math equations and formulas&#10;&#10;AI-generated content may be incorrect.">
            <a:extLst>
              <a:ext uri="{FF2B5EF4-FFF2-40B4-BE49-F238E27FC236}">
                <a16:creationId xmlns:a16="http://schemas.microsoft.com/office/drawing/2014/main" id="{929E7FEA-6BEC-251B-831C-64441A2D52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824" y="2670092"/>
            <a:ext cx="4017818" cy="2219673"/>
          </a:xfrm>
          <a:prstGeom prst="rect">
            <a:avLst/>
          </a:prstGeom>
        </p:spPr>
      </p:pic>
      <p:pic>
        <p:nvPicPr>
          <p:cNvPr id="5" name="Picture 4" descr="A screenshot of a cell phone&#10;&#10;AI-generated content may be incorrect.">
            <a:extLst>
              <a:ext uri="{FF2B5EF4-FFF2-40B4-BE49-F238E27FC236}">
                <a16:creationId xmlns:a16="http://schemas.microsoft.com/office/drawing/2014/main" id="{FAE44269-2FB8-3A73-D648-0D6CF0D775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3089" y="236330"/>
            <a:ext cx="2072439" cy="2256960"/>
          </a:xfrm>
          <a:prstGeom prst="rect">
            <a:avLst/>
          </a:prstGeom>
        </p:spPr>
      </p:pic>
      <p:sp>
        <p:nvSpPr>
          <p:cNvPr id="7" name="Google Shape;2547;p67">
            <a:extLst>
              <a:ext uri="{FF2B5EF4-FFF2-40B4-BE49-F238E27FC236}">
                <a16:creationId xmlns:a16="http://schemas.microsoft.com/office/drawing/2014/main" id="{CF05BA74-A7B9-F6F0-C1C9-5B905F13819C}"/>
              </a:ext>
            </a:extLst>
          </p:cNvPr>
          <p:cNvSpPr/>
          <p:nvPr/>
        </p:nvSpPr>
        <p:spPr>
          <a:xfrm>
            <a:off x="4828423" y="977406"/>
            <a:ext cx="878466" cy="604089"/>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 name="Google Shape;2547;p67">
            <a:extLst>
              <a:ext uri="{FF2B5EF4-FFF2-40B4-BE49-F238E27FC236}">
                <a16:creationId xmlns:a16="http://schemas.microsoft.com/office/drawing/2014/main" id="{A24F2C7D-55F2-5EC9-02D0-1F18278F209F}"/>
              </a:ext>
            </a:extLst>
          </p:cNvPr>
          <p:cNvSpPr/>
          <p:nvPr/>
        </p:nvSpPr>
        <p:spPr>
          <a:xfrm>
            <a:off x="4299079" y="3281755"/>
            <a:ext cx="878466" cy="604089"/>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pic>
        <p:nvPicPr>
          <p:cNvPr id="11" name="Picture 10" descr="A math equations on a white background&#10;&#10;AI-generated content may be incorrect.">
            <a:extLst>
              <a:ext uri="{FF2B5EF4-FFF2-40B4-BE49-F238E27FC236}">
                <a16:creationId xmlns:a16="http://schemas.microsoft.com/office/drawing/2014/main" id="{BE119D46-A1A9-E17B-532A-D2924C4500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6703" y="2832255"/>
            <a:ext cx="3574473" cy="1895345"/>
          </a:xfrm>
          <a:prstGeom prst="rect">
            <a:avLst/>
          </a:prstGeom>
        </p:spPr>
      </p:pic>
    </p:spTree>
    <p:extLst>
      <p:ext uri="{BB962C8B-B14F-4D97-AF65-F5344CB8AC3E}">
        <p14:creationId xmlns:p14="http://schemas.microsoft.com/office/powerpoint/2010/main" val="1522615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8">
          <a:extLst>
            <a:ext uri="{FF2B5EF4-FFF2-40B4-BE49-F238E27FC236}">
              <a16:creationId xmlns:a16="http://schemas.microsoft.com/office/drawing/2014/main" id="{EDECB966-E8A3-E1F6-9E29-BA41913AE7E0}"/>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15CE6D08-1BCD-F219-0F42-D74D2C2EB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609" y="154853"/>
            <a:ext cx="4055110" cy="2187575"/>
          </a:xfrm>
          <a:prstGeom prst="rect">
            <a:avLst/>
          </a:prstGeom>
        </p:spPr>
      </p:pic>
      <p:sp>
        <p:nvSpPr>
          <p:cNvPr id="5" name="Google Shape;2547;p67">
            <a:extLst>
              <a:ext uri="{FF2B5EF4-FFF2-40B4-BE49-F238E27FC236}">
                <a16:creationId xmlns:a16="http://schemas.microsoft.com/office/drawing/2014/main" id="{94FDF8DE-BF6C-FCB4-797C-6E7B4AD0B502}"/>
              </a:ext>
            </a:extLst>
          </p:cNvPr>
          <p:cNvSpPr/>
          <p:nvPr/>
        </p:nvSpPr>
        <p:spPr>
          <a:xfrm>
            <a:off x="4346443" y="946595"/>
            <a:ext cx="786666" cy="556623"/>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pic>
        <p:nvPicPr>
          <p:cNvPr id="6" name="Picture 5" descr="A math equations and numbers&#10;&#10;AI-generated content may be incorrect.">
            <a:extLst>
              <a:ext uri="{FF2B5EF4-FFF2-40B4-BE49-F238E27FC236}">
                <a16:creationId xmlns:a16="http://schemas.microsoft.com/office/drawing/2014/main" id="{2B2DCAF7-EA80-B6DF-D674-E369457428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2762" y="298998"/>
            <a:ext cx="3722370" cy="2043430"/>
          </a:xfrm>
          <a:prstGeom prst="rect">
            <a:avLst/>
          </a:prstGeom>
        </p:spPr>
      </p:pic>
      <p:pic>
        <p:nvPicPr>
          <p:cNvPr id="7" name="Picture 6" descr="A math equations with numbers and lines&#10;&#10;AI-generated content may be incorrect.">
            <a:extLst>
              <a:ext uri="{FF2B5EF4-FFF2-40B4-BE49-F238E27FC236}">
                <a16:creationId xmlns:a16="http://schemas.microsoft.com/office/drawing/2014/main" id="{A6A64264-36C3-F7B1-F7D6-B7DEE9DDED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0632" y="2609995"/>
            <a:ext cx="4102735" cy="2060575"/>
          </a:xfrm>
          <a:prstGeom prst="rect">
            <a:avLst/>
          </a:prstGeom>
        </p:spPr>
      </p:pic>
    </p:spTree>
    <p:extLst>
      <p:ext uri="{BB962C8B-B14F-4D97-AF65-F5344CB8AC3E}">
        <p14:creationId xmlns:p14="http://schemas.microsoft.com/office/powerpoint/2010/main" val="357271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8">
          <a:extLst>
            <a:ext uri="{FF2B5EF4-FFF2-40B4-BE49-F238E27FC236}">
              <a16:creationId xmlns:a16="http://schemas.microsoft.com/office/drawing/2014/main" id="{3E909AEE-E14B-84C3-A50F-B03551AD9F17}"/>
            </a:ext>
          </a:extLst>
        </p:cNvPr>
        <p:cNvGrpSpPr/>
        <p:nvPr/>
      </p:nvGrpSpPr>
      <p:grpSpPr>
        <a:xfrm>
          <a:off x="0" y="0"/>
          <a:ext cx="0" cy="0"/>
          <a:chOff x="0" y="0"/>
          <a:chExt cx="0" cy="0"/>
        </a:xfrm>
      </p:grpSpPr>
      <p:sp>
        <p:nvSpPr>
          <p:cNvPr id="5" name="Google Shape;2547;p67">
            <a:extLst>
              <a:ext uri="{FF2B5EF4-FFF2-40B4-BE49-F238E27FC236}">
                <a16:creationId xmlns:a16="http://schemas.microsoft.com/office/drawing/2014/main" id="{4DD6D722-A3D3-1B11-837B-985102BC3769}"/>
              </a:ext>
            </a:extLst>
          </p:cNvPr>
          <p:cNvSpPr/>
          <p:nvPr/>
        </p:nvSpPr>
        <p:spPr>
          <a:xfrm>
            <a:off x="4346443" y="946596"/>
            <a:ext cx="696612" cy="473496"/>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pic>
        <p:nvPicPr>
          <p:cNvPr id="2" name="Picture 1" descr="A screenshot of a graph&#10;&#10;AI-generated content may be incorrect.">
            <a:extLst>
              <a:ext uri="{FF2B5EF4-FFF2-40B4-BE49-F238E27FC236}">
                <a16:creationId xmlns:a16="http://schemas.microsoft.com/office/drawing/2014/main" id="{7F2AE956-03E4-E158-C5DA-9695D7188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868" y="197773"/>
            <a:ext cx="4102735" cy="2207885"/>
          </a:xfrm>
          <a:prstGeom prst="rect">
            <a:avLst/>
          </a:prstGeom>
        </p:spPr>
      </p:pic>
      <p:pic>
        <p:nvPicPr>
          <p:cNvPr id="3" name="Picture 2" descr="A math equations and numbers&#10;&#10;AI-generated content may be incorrect.">
            <a:extLst>
              <a:ext uri="{FF2B5EF4-FFF2-40B4-BE49-F238E27FC236}">
                <a16:creationId xmlns:a16="http://schemas.microsoft.com/office/drawing/2014/main" id="{F44D2EF4-CACF-B160-8D0F-567503153E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3109" y="304798"/>
            <a:ext cx="3918325" cy="2100860"/>
          </a:xfrm>
          <a:prstGeom prst="rect">
            <a:avLst/>
          </a:prstGeom>
        </p:spPr>
      </p:pic>
      <p:pic>
        <p:nvPicPr>
          <p:cNvPr id="8" name="Picture 7" descr="A math equations with numbers and symbols&#10;&#10;AI-generated content may be incorrect.">
            <a:extLst>
              <a:ext uri="{FF2B5EF4-FFF2-40B4-BE49-F238E27FC236}">
                <a16:creationId xmlns:a16="http://schemas.microsoft.com/office/drawing/2014/main" id="{93700A8E-66E9-1CF1-FF94-F522F421C9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52834" y="2697604"/>
            <a:ext cx="4160549" cy="2051610"/>
          </a:xfrm>
          <a:prstGeom prst="rect">
            <a:avLst/>
          </a:prstGeom>
        </p:spPr>
      </p:pic>
    </p:spTree>
    <p:extLst>
      <p:ext uri="{BB962C8B-B14F-4D97-AF65-F5344CB8AC3E}">
        <p14:creationId xmlns:p14="http://schemas.microsoft.com/office/powerpoint/2010/main" val="2720307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8">
          <a:extLst>
            <a:ext uri="{FF2B5EF4-FFF2-40B4-BE49-F238E27FC236}">
              <a16:creationId xmlns:a16="http://schemas.microsoft.com/office/drawing/2014/main" id="{8880E549-0C18-1759-DA62-624614973BA2}"/>
            </a:ext>
          </a:extLst>
        </p:cNvPr>
        <p:cNvGrpSpPr/>
        <p:nvPr/>
      </p:nvGrpSpPr>
      <p:grpSpPr>
        <a:xfrm>
          <a:off x="0" y="0"/>
          <a:ext cx="0" cy="0"/>
          <a:chOff x="0" y="0"/>
          <a:chExt cx="0" cy="0"/>
        </a:xfrm>
      </p:grpSpPr>
      <p:sp>
        <p:nvSpPr>
          <p:cNvPr id="5" name="Google Shape;2547;p67">
            <a:extLst>
              <a:ext uri="{FF2B5EF4-FFF2-40B4-BE49-F238E27FC236}">
                <a16:creationId xmlns:a16="http://schemas.microsoft.com/office/drawing/2014/main" id="{09F5BCE8-9D97-5247-75E0-D3758BAFC617}"/>
              </a:ext>
            </a:extLst>
          </p:cNvPr>
          <p:cNvSpPr/>
          <p:nvPr/>
        </p:nvSpPr>
        <p:spPr>
          <a:xfrm>
            <a:off x="4346443" y="946596"/>
            <a:ext cx="696612" cy="473496"/>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pic>
        <p:nvPicPr>
          <p:cNvPr id="4" name="Picture 3" descr="A screenshot of a table&#10;&#10;AI-generated content may be incorrect.">
            <a:extLst>
              <a:ext uri="{FF2B5EF4-FFF2-40B4-BE49-F238E27FC236}">
                <a16:creationId xmlns:a16="http://schemas.microsoft.com/office/drawing/2014/main" id="{5CEDCED5-8F95-708A-2C48-E4A2570BBF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779" y="99003"/>
            <a:ext cx="3873113" cy="2374267"/>
          </a:xfrm>
          <a:prstGeom prst="rect">
            <a:avLst/>
          </a:prstGeom>
        </p:spPr>
      </p:pic>
      <p:pic>
        <p:nvPicPr>
          <p:cNvPr id="6" name="Picture 5" descr="A math equations and numbers&#10;&#10;AI-generated content may be incorrect.">
            <a:extLst>
              <a:ext uri="{FF2B5EF4-FFF2-40B4-BE49-F238E27FC236}">
                <a16:creationId xmlns:a16="http://schemas.microsoft.com/office/drawing/2014/main" id="{43E8EC06-4101-9677-C26E-80082E1D35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3109" y="310965"/>
            <a:ext cx="3774112" cy="1884593"/>
          </a:xfrm>
          <a:prstGeom prst="rect">
            <a:avLst/>
          </a:prstGeom>
        </p:spPr>
      </p:pic>
      <p:pic>
        <p:nvPicPr>
          <p:cNvPr id="7" name="Picture 6" descr="A math equations and numbers&#10;&#10;AI-generated content may be incorrect.">
            <a:extLst>
              <a:ext uri="{FF2B5EF4-FFF2-40B4-BE49-F238E27FC236}">
                <a16:creationId xmlns:a16="http://schemas.microsoft.com/office/drawing/2014/main" id="{530A85BD-0FFB-430C-1B9C-D58B14E795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9953" y="2617608"/>
            <a:ext cx="4257300" cy="2368112"/>
          </a:xfrm>
          <a:prstGeom prst="rect">
            <a:avLst/>
          </a:prstGeom>
        </p:spPr>
      </p:pic>
    </p:spTree>
    <p:extLst>
      <p:ext uri="{BB962C8B-B14F-4D97-AF65-F5344CB8AC3E}">
        <p14:creationId xmlns:p14="http://schemas.microsoft.com/office/powerpoint/2010/main" val="866515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3"/>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1"/>
                </a:solidFill>
              </a:rPr>
              <a:t>Content</a:t>
            </a:r>
            <a:endParaRPr sz="3200" dirty="0">
              <a:solidFill>
                <a:schemeClr val="accent1"/>
              </a:solidFill>
            </a:endParaRPr>
          </a:p>
        </p:txBody>
      </p:sp>
      <p:sp>
        <p:nvSpPr>
          <p:cNvPr id="306" name="Google Shape;306;p33"/>
          <p:cNvSpPr txBox="1">
            <a:spLocks noGrp="1"/>
          </p:cNvSpPr>
          <p:nvPr>
            <p:ph type="body" idx="1"/>
          </p:nvPr>
        </p:nvSpPr>
        <p:spPr>
          <a:xfrm>
            <a:off x="720000" y="1215750"/>
            <a:ext cx="77040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Agenda </a:t>
            </a:r>
            <a:endParaRPr dirty="0"/>
          </a:p>
        </p:txBody>
      </p:sp>
      <p:graphicFrame>
        <p:nvGraphicFramePr>
          <p:cNvPr id="307" name="Google Shape;307;p33"/>
          <p:cNvGraphicFramePr/>
          <p:nvPr>
            <p:extLst>
              <p:ext uri="{D42A27DB-BD31-4B8C-83A1-F6EECF244321}">
                <p14:modId xmlns:p14="http://schemas.microsoft.com/office/powerpoint/2010/main" val="592611750"/>
              </p:ext>
            </p:extLst>
          </p:nvPr>
        </p:nvGraphicFramePr>
        <p:xfrm>
          <a:off x="713225" y="1767225"/>
          <a:ext cx="7717500" cy="2270550"/>
        </p:xfrm>
        <a:graphic>
          <a:graphicData uri="http://schemas.openxmlformats.org/drawingml/2006/table">
            <a:tbl>
              <a:tblPr>
                <a:noFill/>
                <a:tableStyleId>{EFF97E18-1EE1-4FB4-AC37-43F7EC6D0D0A}</a:tableStyleId>
              </a:tblPr>
              <a:tblGrid>
                <a:gridCol w="2278175">
                  <a:extLst>
                    <a:ext uri="{9D8B030D-6E8A-4147-A177-3AD203B41FA5}">
                      <a16:colId xmlns:a16="http://schemas.microsoft.com/office/drawing/2014/main" val="20000"/>
                    </a:ext>
                  </a:extLst>
                </a:gridCol>
                <a:gridCol w="5439325">
                  <a:extLst>
                    <a:ext uri="{9D8B030D-6E8A-4147-A177-3AD203B41FA5}">
                      <a16:colId xmlns:a16="http://schemas.microsoft.com/office/drawing/2014/main" val="20001"/>
                    </a:ext>
                  </a:extLst>
                </a:gridCol>
              </a:tblGrid>
              <a:tr h="378425">
                <a:tc>
                  <a:txBody>
                    <a:bodyPr/>
                    <a:lstStyle/>
                    <a:p>
                      <a:pPr marL="0" lvl="0" indent="0" algn="l" rtl="0">
                        <a:spcBef>
                          <a:spcPts val="0"/>
                        </a:spcBef>
                        <a:spcAft>
                          <a:spcPts val="0"/>
                        </a:spcAft>
                        <a:buNone/>
                      </a:pPr>
                      <a:r>
                        <a:rPr lang="en" sz="1100" b="1" dirty="0">
                          <a:solidFill>
                            <a:schemeClr val="accent1"/>
                          </a:solidFill>
                          <a:uFill>
                            <a:noFill/>
                          </a:uFill>
                          <a:latin typeface="Archivo"/>
                          <a:ea typeface="Archivo"/>
                          <a:cs typeface="Archivo"/>
                          <a:sym typeface="Archivo"/>
                        </a:rPr>
                        <a:t>1</a:t>
                      </a:r>
                      <a:endParaRPr sz="1100" b="1" dirty="0">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100" dirty="0">
                          <a:solidFill>
                            <a:schemeClr val="dk1"/>
                          </a:solidFill>
                          <a:latin typeface="Archivo Light"/>
                          <a:ea typeface="Archivo Light"/>
                          <a:cs typeface="Archivo Light"/>
                          <a:sym typeface="Archivo Light"/>
                        </a:rPr>
                        <a:t>What is decision tree &amp; C</a:t>
                      </a:r>
                      <a:r>
                        <a:rPr lang="en" sz="1100" dirty="0">
                          <a:solidFill>
                            <a:schemeClr val="dk1"/>
                          </a:solidFill>
                          <a:latin typeface="Archivo Light"/>
                          <a:ea typeface="Archivo Light"/>
                          <a:cs typeface="Archivo Light"/>
                          <a:sym typeface="Archivo Light"/>
                        </a:rPr>
                        <a:t>omponents of decision tree </a:t>
                      </a:r>
                      <a:endParaRPr sz="1100" dirty="0">
                        <a:solidFill>
                          <a:schemeClr val="dk1"/>
                        </a:solidFill>
                        <a:latin typeface="Archivo Light"/>
                        <a:ea typeface="Archivo Light"/>
                        <a:cs typeface="Archivo Light"/>
                        <a:sym typeface="Archivo 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8425">
                <a:tc>
                  <a:txBody>
                    <a:bodyPr/>
                    <a:lstStyle/>
                    <a:p>
                      <a:pPr marL="0" lvl="0" indent="0" algn="l" rtl="0">
                        <a:spcBef>
                          <a:spcPts val="0"/>
                        </a:spcBef>
                        <a:spcAft>
                          <a:spcPts val="0"/>
                        </a:spcAft>
                        <a:buNone/>
                      </a:pPr>
                      <a:r>
                        <a:rPr lang="en" sz="1100" b="1" dirty="0">
                          <a:solidFill>
                            <a:schemeClr val="accent1"/>
                          </a:solidFill>
                          <a:uFill>
                            <a:noFill/>
                          </a:uFill>
                          <a:latin typeface="Archivo"/>
                          <a:ea typeface="Archivo"/>
                          <a:cs typeface="Archivo"/>
                          <a:sym typeface="Archivo"/>
                        </a:rPr>
                        <a:t>2</a:t>
                      </a:r>
                      <a:endParaRPr sz="1100" b="1" dirty="0">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100" dirty="0">
                          <a:solidFill>
                            <a:schemeClr val="dk1"/>
                          </a:solidFill>
                          <a:latin typeface="Archivo Light"/>
                          <a:ea typeface="Archivo Light"/>
                          <a:cs typeface="Archivo Light"/>
                          <a:sym typeface="Archivo Light"/>
                        </a:rPr>
                        <a:t>How a Tree "Learns": The Splitting Process</a:t>
                      </a:r>
                      <a:endParaRPr sz="1100" dirty="0">
                        <a:solidFill>
                          <a:schemeClr val="dk1"/>
                        </a:solidFill>
                        <a:latin typeface="Archivo Light"/>
                        <a:ea typeface="Archivo Light"/>
                        <a:cs typeface="Archivo Light"/>
                        <a:sym typeface="Archivo 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8425">
                <a:tc>
                  <a:txBody>
                    <a:bodyPr/>
                    <a:lstStyle/>
                    <a:p>
                      <a:pPr marL="0" lvl="0" indent="0" algn="l" rtl="0">
                        <a:spcBef>
                          <a:spcPts val="0"/>
                        </a:spcBef>
                        <a:spcAft>
                          <a:spcPts val="0"/>
                        </a:spcAft>
                        <a:buNone/>
                      </a:pPr>
                      <a:r>
                        <a:rPr lang="en" sz="1100" b="1" dirty="0">
                          <a:solidFill>
                            <a:schemeClr val="accent1"/>
                          </a:solidFill>
                          <a:uFill>
                            <a:noFill/>
                          </a:uFill>
                          <a:latin typeface="Archivo"/>
                          <a:ea typeface="Archivo"/>
                          <a:cs typeface="Archivo"/>
                          <a:sym typeface="Archivo"/>
                        </a:rPr>
                        <a:t>3</a:t>
                      </a:r>
                      <a:endParaRPr sz="1100" b="1" dirty="0">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100" dirty="0">
                          <a:solidFill>
                            <a:schemeClr val="dk1"/>
                          </a:solidFill>
                          <a:latin typeface="Archivo Light"/>
                          <a:ea typeface="Archivo Light"/>
                          <a:cs typeface="Archivo Light"/>
                          <a:sym typeface="Archivo Light"/>
                        </a:rPr>
                        <a:t>Recursive partitioning explain </a:t>
                      </a:r>
                      <a:endParaRPr sz="1100" dirty="0">
                        <a:solidFill>
                          <a:schemeClr val="dk1"/>
                        </a:solidFill>
                        <a:latin typeface="Archivo Light"/>
                        <a:ea typeface="Archivo Light"/>
                        <a:cs typeface="Archivo Light"/>
                        <a:sym typeface="Archivo 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8425">
                <a:tc>
                  <a:txBody>
                    <a:bodyPr/>
                    <a:lstStyle/>
                    <a:p>
                      <a:pPr marL="0" lvl="0" indent="0" algn="l" rtl="0">
                        <a:spcBef>
                          <a:spcPts val="0"/>
                        </a:spcBef>
                        <a:spcAft>
                          <a:spcPts val="0"/>
                        </a:spcAft>
                        <a:buNone/>
                      </a:pPr>
                      <a:r>
                        <a:rPr lang="en" sz="1100" b="1" dirty="0">
                          <a:solidFill>
                            <a:schemeClr val="accent1"/>
                          </a:solidFill>
                          <a:uFill>
                            <a:noFill/>
                          </a:uFill>
                          <a:latin typeface="Archivo"/>
                          <a:ea typeface="Archivo"/>
                          <a:cs typeface="Archivo"/>
                          <a:sym typeface="Archivo"/>
                        </a:rPr>
                        <a:t>4</a:t>
                      </a:r>
                      <a:endParaRPr sz="1100" b="1" dirty="0">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100" dirty="0">
                          <a:solidFill>
                            <a:schemeClr val="dk1"/>
                          </a:solidFill>
                          <a:latin typeface="Archivo Light"/>
                          <a:ea typeface="Archivo Light"/>
                          <a:cs typeface="Archivo Light"/>
                          <a:sym typeface="Archivo Light"/>
                        </a:rPr>
                        <a:t>kind of decision tree</a:t>
                      </a:r>
                      <a:endParaRPr sz="1100" dirty="0">
                        <a:solidFill>
                          <a:schemeClr val="dk1"/>
                        </a:solidFill>
                        <a:latin typeface="Archivo Light"/>
                        <a:ea typeface="Archivo Light"/>
                        <a:cs typeface="Archivo Light"/>
                        <a:sym typeface="Archivo 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8425">
                <a:tc>
                  <a:txBody>
                    <a:bodyPr/>
                    <a:lstStyle/>
                    <a:p>
                      <a:pPr marL="0" lvl="0" indent="0" algn="l" rtl="0">
                        <a:spcBef>
                          <a:spcPts val="0"/>
                        </a:spcBef>
                        <a:spcAft>
                          <a:spcPts val="0"/>
                        </a:spcAft>
                        <a:buNone/>
                      </a:pPr>
                      <a:r>
                        <a:rPr lang="en" sz="1100" b="1" dirty="0">
                          <a:solidFill>
                            <a:schemeClr val="accent1"/>
                          </a:solidFill>
                          <a:uFill>
                            <a:noFill/>
                          </a:uFill>
                          <a:latin typeface="Archivo"/>
                          <a:ea typeface="Archivo"/>
                          <a:cs typeface="Archivo"/>
                          <a:sym typeface="Archivo"/>
                        </a:rPr>
                        <a:t>5</a:t>
                      </a:r>
                      <a:endParaRPr sz="1100" b="1" dirty="0">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solidFill>
                            <a:schemeClr val="dk1"/>
                          </a:solidFill>
                          <a:latin typeface="Archivo Light"/>
                          <a:ea typeface="Archivo Light"/>
                          <a:cs typeface="Archivo Light"/>
                          <a:sym typeface="Archivo Light"/>
                        </a:rPr>
                        <a:t>Rafael Nadal data set </a:t>
                      </a:r>
                      <a:endParaRPr sz="1100" dirty="0">
                        <a:solidFill>
                          <a:schemeClr val="dk1"/>
                        </a:solidFill>
                        <a:latin typeface="Archivo Light"/>
                        <a:ea typeface="Archivo Light"/>
                        <a:cs typeface="Archivo Light"/>
                        <a:sym typeface="Archivo 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8425">
                <a:tc>
                  <a:txBody>
                    <a:bodyPr/>
                    <a:lstStyle/>
                    <a:p>
                      <a:pPr marL="0" lvl="0" indent="0" algn="l" rtl="0">
                        <a:spcBef>
                          <a:spcPts val="0"/>
                        </a:spcBef>
                        <a:spcAft>
                          <a:spcPts val="0"/>
                        </a:spcAft>
                        <a:buNone/>
                      </a:pPr>
                      <a:r>
                        <a:rPr lang="en" sz="1100" b="1" dirty="0">
                          <a:solidFill>
                            <a:schemeClr val="accent1"/>
                          </a:solidFill>
                          <a:uFill>
                            <a:noFill/>
                          </a:uFill>
                          <a:latin typeface="Archivo"/>
                          <a:ea typeface="Archivo"/>
                          <a:cs typeface="Archivo"/>
                          <a:sym typeface="Archivo"/>
                        </a:rPr>
                        <a:t>6</a:t>
                      </a:r>
                      <a:endParaRPr sz="1100" b="1" dirty="0">
                        <a:solidFill>
                          <a:schemeClr val="accent1"/>
                        </a:solidFill>
                        <a:latin typeface="Archivo"/>
                        <a:ea typeface="Archivo"/>
                        <a:cs typeface="Archivo"/>
                        <a:sym typeface="Archiv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100" dirty="0">
                          <a:solidFill>
                            <a:schemeClr val="dk1"/>
                          </a:solidFill>
                          <a:latin typeface="Archivo Light"/>
                          <a:ea typeface="Archivo Light"/>
                          <a:cs typeface="Archivo Light"/>
                          <a:sym typeface="Archivo Light"/>
                        </a:rPr>
                        <a:t>code</a:t>
                      </a:r>
                      <a:endParaRPr sz="1100" dirty="0">
                        <a:solidFill>
                          <a:schemeClr val="dk1"/>
                        </a:solidFill>
                        <a:latin typeface="Archivo Light"/>
                        <a:ea typeface="Archivo Light"/>
                        <a:cs typeface="Archivo Light"/>
                        <a:sym typeface="Archivo Light"/>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8">
          <a:extLst>
            <a:ext uri="{FF2B5EF4-FFF2-40B4-BE49-F238E27FC236}">
              <a16:creationId xmlns:a16="http://schemas.microsoft.com/office/drawing/2014/main" id="{D3FD3DE7-00C0-2D16-020B-058C21A8DE5D}"/>
            </a:ext>
          </a:extLst>
        </p:cNvPr>
        <p:cNvGrpSpPr/>
        <p:nvPr/>
      </p:nvGrpSpPr>
      <p:grpSpPr>
        <a:xfrm>
          <a:off x="0" y="0"/>
          <a:ext cx="0" cy="0"/>
          <a:chOff x="0" y="0"/>
          <a:chExt cx="0" cy="0"/>
        </a:xfrm>
      </p:grpSpPr>
      <p:sp>
        <p:nvSpPr>
          <p:cNvPr id="5" name="Google Shape;2547;p67">
            <a:extLst>
              <a:ext uri="{FF2B5EF4-FFF2-40B4-BE49-F238E27FC236}">
                <a16:creationId xmlns:a16="http://schemas.microsoft.com/office/drawing/2014/main" id="{1C734136-23A1-82F7-018B-C6160C2333AC}"/>
              </a:ext>
            </a:extLst>
          </p:cNvPr>
          <p:cNvSpPr/>
          <p:nvPr/>
        </p:nvSpPr>
        <p:spPr>
          <a:xfrm>
            <a:off x="4346443" y="946596"/>
            <a:ext cx="696612" cy="473496"/>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pic>
        <p:nvPicPr>
          <p:cNvPr id="2" name="Picture 1" descr="A screenshot of a table&#10;&#10;AI-generated content may be incorrect.">
            <a:extLst>
              <a:ext uri="{FF2B5EF4-FFF2-40B4-BE49-F238E27FC236}">
                <a16:creationId xmlns:a16="http://schemas.microsoft.com/office/drawing/2014/main" id="{038427C5-CFD5-D9A2-BE54-780ADB2FAF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779" y="75018"/>
            <a:ext cx="3927475" cy="2356485"/>
          </a:xfrm>
          <a:prstGeom prst="rect">
            <a:avLst/>
          </a:prstGeom>
        </p:spPr>
      </p:pic>
      <p:pic>
        <p:nvPicPr>
          <p:cNvPr id="3" name="Picture 2" descr="A math equations and numbers&#10;&#10;AI-generated content may be incorrect.">
            <a:extLst>
              <a:ext uri="{FF2B5EF4-FFF2-40B4-BE49-F238E27FC236}">
                <a16:creationId xmlns:a16="http://schemas.microsoft.com/office/drawing/2014/main" id="{080FB4A9-077F-AD38-431C-7C8852C95A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0142" y="339509"/>
            <a:ext cx="3350140" cy="1827501"/>
          </a:xfrm>
          <a:prstGeom prst="rect">
            <a:avLst/>
          </a:prstGeom>
        </p:spPr>
      </p:pic>
      <p:pic>
        <p:nvPicPr>
          <p:cNvPr id="8" name="Picture 7" descr="A math equations and numbers&#10;&#10;AI-generated content may be incorrect.">
            <a:extLst>
              <a:ext uri="{FF2B5EF4-FFF2-40B4-BE49-F238E27FC236}">
                <a16:creationId xmlns:a16="http://schemas.microsoft.com/office/drawing/2014/main" id="{9D45EE89-ADD9-DA2C-39E3-3A704B7656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6883" y="2571750"/>
            <a:ext cx="3903980" cy="2057400"/>
          </a:xfrm>
          <a:prstGeom prst="rect">
            <a:avLst/>
          </a:prstGeom>
        </p:spPr>
      </p:pic>
    </p:spTree>
    <p:extLst>
      <p:ext uri="{BB962C8B-B14F-4D97-AF65-F5344CB8AC3E}">
        <p14:creationId xmlns:p14="http://schemas.microsoft.com/office/powerpoint/2010/main" val="2260567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8">
          <a:extLst>
            <a:ext uri="{FF2B5EF4-FFF2-40B4-BE49-F238E27FC236}">
              <a16:creationId xmlns:a16="http://schemas.microsoft.com/office/drawing/2014/main" id="{DCA88DC4-CB0E-A2C0-2C33-80CB0D520CCA}"/>
            </a:ext>
          </a:extLst>
        </p:cNvPr>
        <p:cNvGrpSpPr/>
        <p:nvPr/>
      </p:nvGrpSpPr>
      <p:grpSpPr>
        <a:xfrm>
          <a:off x="0" y="0"/>
          <a:ext cx="0" cy="0"/>
          <a:chOff x="0" y="0"/>
          <a:chExt cx="0" cy="0"/>
        </a:xfrm>
      </p:grpSpPr>
      <p:pic>
        <p:nvPicPr>
          <p:cNvPr id="4" name="Picture 3" descr="A white rectangular box with black text&#10;&#10;AI-generated content may be incorrect.">
            <a:extLst>
              <a:ext uri="{FF2B5EF4-FFF2-40B4-BE49-F238E27FC236}">
                <a16:creationId xmlns:a16="http://schemas.microsoft.com/office/drawing/2014/main" id="{74A34408-C8FE-3FDD-DE4C-E0230CD68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618" y="448166"/>
            <a:ext cx="5943600" cy="4053205"/>
          </a:xfrm>
          <a:prstGeom prst="rect">
            <a:avLst/>
          </a:prstGeom>
        </p:spPr>
      </p:pic>
    </p:spTree>
    <p:extLst>
      <p:ext uri="{BB962C8B-B14F-4D97-AF65-F5344CB8AC3E}">
        <p14:creationId xmlns:p14="http://schemas.microsoft.com/office/powerpoint/2010/main" val="3555805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8">
          <a:extLst>
            <a:ext uri="{FF2B5EF4-FFF2-40B4-BE49-F238E27FC236}">
              <a16:creationId xmlns:a16="http://schemas.microsoft.com/office/drawing/2014/main" id="{E23AB697-9B1A-1352-01D2-DDF3E0A73A45}"/>
            </a:ext>
          </a:extLst>
        </p:cNvPr>
        <p:cNvGrpSpPr/>
        <p:nvPr/>
      </p:nvGrpSpPr>
      <p:grpSpPr>
        <a:xfrm>
          <a:off x="0" y="0"/>
          <a:ext cx="0" cy="0"/>
          <a:chOff x="0" y="0"/>
          <a:chExt cx="0" cy="0"/>
        </a:xfrm>
      </p:grpSpPr>
      <p:pic>
        <p:nvPicPr>
          <p:cNvPr id="2" name="Picture 1" descr="A diagram of weather forecast&#10;&#10;AI-generated content may be incorrect.">
            <a:extLst>
              <a:ext uri="{FF2B5EF4-FFF2-40B4-BE49-F238E27FC236}">
                <a16:creationId xmlns:a16="http://schemas.microsoft.com/office/drawing/2014/main" id="{277B6B52-8438-C2E7-CB08-A226B31765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0200" y="796290"/>
            <a:ext cx="5943600" cy="3550920"/>
          </a:xfrm>
          <a:prstGeom prst="rect">
            <a:avLst/>
          </a:prstGeom>
        </p:spPr>
      </p:pic>
    </p:spTree>
    <p:extLst>
      <p:ext uri="{BB962C8B-B14F-4D97-AF65-F5344CB8AC3E}">
        <p14:creationId xmlns:p14="http://schemas.microsoft.com/office/powerpoint/2010/main" val="1034213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8">
          <a:extLst>
            <a:ext uri="{FF2B5EF4-FFF2-40B4-BE49-F238E27FC236}">
              <a16:creationId xmlns:a16="http://schemas.microsoft.com/office/drawing/2014/main" id="{BBFC8741-705C-6B71-50D8-120B7E23C12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6F4453C-1D85-3F10-0EE0-50120FB1E793}"/>
              </a:ext>
            </a:extLst>
          </p:cNvPr>
          <p:cNvSpPr txBox="1"/>
          <p:nvPr/>
        </p:nvSpPr>
        <p:spPr>
          <a:xfrm>
            <a:off x="360218" y="432756"/>
            <a:ext cx="4572000" cy="1316579"/>
          </a:xfrm>
          <a:prstGeom prst="rect">
            <a:avLst/>
          </a:prstGeom>
          <a:noFill/>
        </p:spPr>
        <p:txBody>
          <a:bodyPr wrap="square">
            <a:spAutoFit/>
          </a:bodyPr>
          <a:lstStyle/>
          <a:p>
            <a:pPr marL="342900" marR="0" lvl="0" indent="-342900" rtl="0">
              <a:lnSpc>
                <a:spcPct val="115000"/>
              </a:lnSpc>
              <a:buFont typeface="Symbol" panose="05050102010706020507" pitchFamily="18"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Repeat the same thing for sub-trees till we get the tree.</a:t>
            </a:r>
          </a:p>
          <a:p>
            <a:pPr marL="342900" marR="0" lvl="0" indent="-342900">
              <a:lnSpc>
                <a:spcPct val="115000"/>
              </a:lnSpc>
              <a:buFont typeface="Symbol" panose="05050102010706020507" pitchFamily="18"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Calculate Entropy for each Humidity, </a:t>
            </a:r>
            <a:r>
              <a:rPr lang="en-US" sz="1400" kern="100" dirty="0" err="1">
                <a:effectLst/>
                <a:latin typeface="Calibri" panose="020F0502020204030204" pitchFamily="34" charset="0"/>
                <a:ea typeface="Calibri" panose="020F0502020204030204" pitchFamily="34" charset="0"/>
                <a:cs typeface="Arial" panose="020B0604020202020204" pitchFamily="34" charset="0"/>
              </a:rPr>
              <a:t>i.e</a:t>
            </a:r>
            <a:r>
              <a:rPr lang="en-US" sz="1400" kern="100" dirty="0">
                <a:effectLst/>
                <a:latin typeface="Calibri" panose="020F0502020204030204" pitchFamily="34" charset="0"/>
                <a:ea typeface="Calibri" panose="020F0502020204030204" pitchFamily="34" charset="0"/>
                <a:cs typeface="Arial" panose="020B0604020202020204" pitchFamily="34" charset="0"/>
              </a:rPr>
              <a:t> for 'High' and 'Normal'</a:t>
            </a:r>
          </a:p>
          <a:p>
            <a:pPr marL="342900" marR="0" lvl="0" indent="-342900">
              <a:lnSpc>
                <a:spcPct val="115000"/>
              </a:lnSpc>
              <a:buFont typeface="Symbol" panose="05050102010706020507" pitchFamily="18"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Calculate </a:t>
            </a:r>
            <a:r>
              <a:rPr lang="en-US" sz="1400" b="1" kern="100" dirty="0">
                <a:effectLst/>
                <a:latin typeface="Calibri" panose="020F0502020204030204" pitchFamily="34" charset="0"/>
                <a:ea typeface="Calibri" panose="020F0502020204030204" pitchFamily="34" charset="0"/>
                <a:cs typeface="Arial" panose="020B0604020202020204" pitchFamily="34" charset="0"/>
              </a:rPr>
              <a:t>Average Information Entropy</a:t>
            </a:r>
            <a:r>
              <a:rPr lang="en-US" sz="1400" kern="100" dirty="0">
                <a:effectLst/>
                <a:latin typeface="Calibri" panose="020F0502020204030204" pitchFamily="34" charset="0"/>
                <a:ea typeface="Calibri" panose="020F0502020204030204" pitchFamily="34" charset="0"/>
                <a:cs typeface="Arial" panose="020B0604020202020204" pitchFamily="34" charset="0"/>
              </a:rPr>
              <a:t>: I(Humidity) = 0</a:t>
            </a:r>
          </a:p>
          <a:p>
            <a:pPr marL="342900" marR="0" lvl="0" indent="-342900">
              <a:lnSpc>
                <a:spcPct val="115000"/>
              </a:lnSpc>
              <a:spcAft>
                <a:spcPts val="800"/>
              </a:spcAft>
              <a:buFont typeface="Symbol" panose="05050102010706020507" pitchFamily="18" charset="2"/>
              <a:buChar char=""/>
            </a:pPr>
            <a:r>
              <a:rPr lang="en-US" sz="1400" kern="100" dirty="0">
                <a:effectLst/>
                <a:latin typeface="Calibri" panose="020F0502020204030204" pitchFamily="34" charset="0"/>
                <a:ea typeface="Calibri" panose="020F0502020204030204" pitchFamily="34" charset="0"/>
                <a:cs typeface="Arial" panose="020B0604020202020204" pitchFamily="34" charset="0"/>
              </a:rPr>
              <a:t>Calculate </a:t>
            </a:r>
            <a:r>
              <a:rPr lang="en-US" sz="1400" b="1" kern="100" dirty="0">
                <a:effectLst/>
                <a:latin typeface="Calibri" panose="020F0502020204030204" pitchFamily="34" charset="0"/>
                <a:ea typeface="Calibri" panose="020F0502020204030204" pitchFamily="34" charset="0"/>
                <a:cs typeface="Arial" panose="020B0604020202020204" pitchFamily="34" charset="0"/>
              </a:rPr>
              <a:t>Gain: </a:t>
            </a:r>
            <a:r>
              <a:rPr lang="en-US" sz="1400" kern="100" dirty="0">
                <a:effectLst/>
                <a:latin typeface="Calibri" panose="020F0502020204030204" pitchFamily="34" charset="0"/>
                <a:ea typeface="Calibri" panose="020F0502020204030204" pitchFamily="34" charset="0"/>
                <a:cs typeface="Arial" panose="020B0604020202020204" pitchFamily="34" charset="0"/>
              </a:rPr>
              <a:t>Gain = 0.971</a:t>
            </a:r>
          </a:p>
        </p:txBody>
      </p:sp>
      <p:pic>
        <p:nvPicPr>
          <p:cNvPr id="5" name="Picture 4" descr="A white text with black text&#10;&#10;AI-generated content may be incorrect.">
            <a:extLst>
              <a:ext uri="{FF2B5EF4-FFF2-40B4-BE49-F238E27FC236}">
                <a16:creationId xmlns:a16="http://schemas.microsoft.com/office/drawing/2014/main" id="{710988CF-44B4-5E89-83D9-0515A8CF3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255" y="1809231"/>
            <a:ext cx="4405745" cy="2704638"/>
          </a:xfrm>
          <a:prstGeom prst="rect">
            <a:avLst/>
          </a:prstGeom>
        </p:spPr>
      </p:pic>
    </p:spTree>
    <p:extLst>
      <p:ext uri="{BB962C8B-B14F-4D97-AF65-F5344CB8AC3E}">
        <p14:creationId xmlns:p14="http://schemas.microsoft.com/office/powerpoint/2010/main" val="806144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8">
          <a:extLst>
            <a:ext uri="{FF2B5EF4-FFF2-40B4-BE49-F238E27FC236}">
              <a16:creationId xmlns:a16="http://schemas.microsoft.com/office/drawing/2014/main" id="{4A4D5193-3CC7-28EA-87E8-D080809DDD30}"/>
            </a:ext>
          </a:extLst>
        </p:cNvPr>
        <p:cNvGrpSpPr/>
        <p:nvPr/>
      </p:nvGrpSpPr>
      <p:grpSpPr>
        <a:xfrm>
          <a:off x="0" y="0"/>
          <a:ext cx="0" cy="0"/>
          <a:chOff x="0" y="0"/>
          <a:chExt cx="0" cy="0"/>
        </a:xfrm>
      </p:grpSpPr>
      <p:pic>
        <p:nvPicPr>
          <p:cNvPr id="3" name="Picture 2" descr="A diagram of weather forecast&#10;&#10;AI-generated content may be incorrect.">
            <a:extLst>
              <a:ext uri="{FF2B5EF4-FFF2-40B4-BE49-F238E27FC236}">
                <a16:creationId xmlns:a16="http://schemas.microsoft.com/office/drawing/2014/main" id="{5A9D6CC8-3DE8-30A1-784D-457125477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0200" y="974725"/>
            <a:ext cx="5943600" cy="3194050"/>
          </a:xfrm>
          <a:prstGeom prst="rect">
            <a:avLst/>
          </a:prstGeom>
        </p:spPr>
      </p:pic>
    </p:spTree>
    <p:extLst>
      <p:ext uri="{BB962C8B-B14F-4D97-AF65-F5344CB8AC3E}">
        <p14:creationId xmlns:p14="http://schemas.microsoft.com/office/powerpoint/2010/main" val="3037417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8">
          <a:extLst>
            <a:ext uri="{FF2B5EF4-FFF2-40B4-BE49-F238E27FC236}">
              <a16:creationId xmlns:a16="http://schemas.microsoft.com/office/drawing/2014/main" id="{644E7879-4768-97C2-8CBA-0D3202A4F20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ADF2A68-3FE8-9624-BB4D-8E6E4FAEDBFA}"/>
              </a:ext>
            </a:extLst>
          </p:cNvPr>
          <p:cNvSpPr txBox="1"/>
          <p:nvPr/>
        </p:nvSpPr>
        <p:spPr>
          <a:xfrm>
            <a:off x="360218" y="432756"/>
            <a:ext cx="4572000" cy="954107"/>
          </a:xfrm>
          <a:prstGeom prst="rect">
            <a:avLst/>
          </a:prstGeom>
          <a:noFill/>
        </p:spPr>
        <p:txBody>
          <a:bodyPr wrap="square">
            <a:spAutoFit/>
          </a:bodyPr>
          <a:lstStyle/>
          <a:p>
            <a:pPr lvl="0"/>
            <a:r>
              <a:rPr lang="en-US" dirty="0"/>
              <a:t>Repeat the same thing for sub-trees till we get the tree.</a:t>
            </a:r>
          </a:p>
          <a:p>
            <a:pPr lvl="0"/>
            <a:r>
              <a:rPr lang="en-US" dirty="0"/>
              <a:t>Calculate Entropy for each windy, </a:t>
            </a:r>
          </a:p>
          <a:p>
            <a:pPr lvl="0"/>
            <a:r>
              <a:rPr lang="en-US" dirty="0"/>
              <a:t>Calculate </a:t>
            </a:r>
            <a:r>
              <a:rPr lang="en-US" b="1" dirty="0"/>
              <a:t>Average Information Entropy</a:t>
            </a:r>
            <a:r>
              <a:rPr lang="en-US" dirty="0"/>
              <a:t>: </a:t>
            </a:r>
          </a:p>
          <a:p>
            <a:pPr lvl="0"/>
            <a:r>
              <a:rPr lang="en-US" dirty="0"/>
              <a:t>Calculate </a:t>
            </a:r>
            <a:r>
              <a:rPr lang="en-US" b="1" dirty="0"/>
              <a:t>Gain: </a:t>
            </a:r>
            <a:r>
              <a:rPr lang="en-US" dirty="0"/>
              <a:t>Gain .</a:t>
            </a:r>
          </a:p>
        </p:txBody>
      </p:sp>
      <p:pic>
        <p:nvPicPr>
          <p:cNvPr id="2" name="Picture 1" descr="A graph with text and numbers&#10;&#10;AI-generated content may be incorrect.">
            <a:extLst>
              <a:ext uri="{FF2B5EF4-FFF2-40B4-BE49-F238E27FC236}">
                <a16:creationId xmlns:a16="http://schemas.microsoft.com/office/drawing/2014/main" id="{D860B559-6AA1-2DAB-39DF-B480A53201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4260" y="86430"/>
            <a:ext cx="3969522" cy="1646758"/>
          </a:xfrm>
          <a:prstGeom prst="rect">
            <a:avLst/>
          </a:prstGeom>
        </p:spPr>
      </p:pic>
      <p:pic>
        <p:nvPicPr>
          <p:cNvPr id="3" name="Picture 2" descr="A diagram of a weather forecast&#10;&#10;AI-generated content may be incorrect.">
            <a:extLst>
              <a:ext uri="{FF2B5EF4-FFF2-40B4-BE49-F238E27FC236}">
                <a16:creationId xmlns:a16="http://schemas.microsoft.com/office/drawing/2014/main" id="{BD374AA8-A1FD-2B69-07F0-1327CEA7A2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509" y="1909906"/>
            <a:ext cx="4911632" cy="2885059"/>
          </a:xfrm>
          <a:prstGeom prst="rect">
            <a:avLst/>
          </a:prstGeom>
        </p:spPr>
      </p:pic>
    </p:spTree>
    <p:extLst>
      <p:ext uri="{BB962C8B-B14F-4D97-AF65-F5344CB8AC3E}">
        <p14:creationId xmlns:p14="http://schemas.microsoft.com/office/powerpoint/2010/main" val="2936994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C9871C4A-B28B-3EB0-D60F-003588F3AF8C}"/>
            </a:ext>
          </a:extLst>
        </p:cNvPr>
        <p:cNvGrpSpPr/>
        <p:nvPr/>
      </p:nvGrpSpPr>
      <p:grpSpPr>
        <a:xfrm>
          <a:off x="0" y="0"/>
          <a:ext cx="0" cy="0"/>
          <a:chOff x="0" y="0"/>
          <a:chExt cx="0" cy="0"/>
        </a:xfrm>
      </p:grpSpPr>
      <p:sp>
        <p:nvSpPr>
          <p:cNvPr id="409" name="Google Shape;409;p37">
            <a:extLst>
              <a:ext uri="{FF2B5EF4-FFF2-40B4-BE49-F238E27FC236}">
                <a16:creationId xmlns:a16="http://schemas.microsoft.com/office/drawing/2014/main" id="{9F0B9057-7DAD-D62D-B608-5BE85B8456CA}"/>
              </a:ext>
            </a:extLst>
          </p:cNvPr>
          <p:cNvSpPr txBox="1">
            <a:spLocks noGrp="1"/>
          </p:cNvSpPr>
          <p:nvPr>
            <p:ph type="title"/>
          </p:nvPr>
        </p:nvSpPr>
        <p:spPr>
          <a:xfrm>
            <a:off x="728362" y="2063200"/>
            <a:ext cx="4702619" cy="1541400"/>
          </a:xfrm>
          <a:prstGeom prst="rect">
            <a:avLst/>
          </a:prstGeom>
        </p:spPr>
        <p:txBody>
          <a:bodyPr spcFirstLastPara="1" wrap="square" lIns="91425" tIns="91425" rIns="91425" bIns="91425" anchor="b" anchorCtr="0">
            <a:noAutofit/>
          </a:bodyPr>
          <a:lstStyle/>
          <a:p>
            <a:r>
              <a:rPr lang="en-US" dirty="0">
                <a:solidFill>
                  <a:schemeClr val="tx1"/>
                </a:solidFill>
              </a:rPr>
              <a:t>Code </a:t>
            </a:r>
          </a:p>
        </p:txBody>
      </p:sp>
      <p:sp>
        <p:nvSpPr>
          <p:cNvPr id="410" name="Google Shape;410;p37">
            <a:extLst>
              <a:ext uri="{FF2B5EF4-FFF2-40B4-BE49-F238E27FC236}">
                <a16:creationId xmlns:a16="http://schemas.microsoft.com/office/drawing/2014/main" id="{F84F2C20-25E0-C353-0FCF-960D6D1F0EB7}"/>
              </a:ext>
            </a:extLst>
          </p:cNvPr>
          <p:cNvSpPr txBox="1">
            <a:spLocks noGrp="1"/>
          </p:cNvSpPr>
          <p:nvPr>
            <p:ph type="title" idx="2"/>
          </p:nvPr>
        </p:nvSpPr>
        <p:spPr>
          <a:xfrm>
            <a:off x="1736362" y="1231507"/>
            <a:ext cx="167185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ar-EG" dirty="0"/>
              <a:t>6</a:t>
            </a:r>
            <a:endParaRPr dirty="0"/>
          </a:p>
        </p:txBody>
      </p:sp>
      <p:grpSp>
        <p:nvGrpSpPr>
          <p:cNvPr id="412" name="Google Shape;412;p37">
            <a:extLst>
              <a:ext uri="{FF2B5EF4-FFF2-40B4-BE49-F238E27FC236}">
                <a16:creationId xmlns:a16="http://schemas.microsoft.com/office/drawing/2014/main" id="{6C9288B3-AE8C-5A33-BF45-7EB97EA4E422}"/>
              </a:ext>
            </a:extLst>
          </p:cNvPr>
          <p:cNvGrpSpPr/>
          <p:nvPr/>
        </p:nvGrpSpPr>
        <p:grpSpPr>
          <a:xfrm>
            <a:off x="4689056" y="170858"/>
            <a:ext cx="4137935" cy="4972638"/>
            <a:chOff x="4689056" y="170858"/>
            <a:chExt cx="4137935" cy="4972638"/>
          </a:xfrm>
        </p:grpSpPr>
        <p:grpSp>
          <p:nvGrpSpPr>
            <p:cNvPr id="413" name="Google Shape;413;p37">
              <a:extLst>
                <a:ext uri="{FF2B5EF4-FFF2-40B4-BE49-F238E27FC236}">
                  <a16:creationId xmlns:a16="http://schemas.microsoft.com/office/drawing/2014/main" id="{74587FB0-0C89-7717-88F2-FDE2911766EB}"/>
                </a:ext>
              </a:extLst>
            </p:cNvPr>
            <p:cNvGrpSpPr/>
            <p:nvPr/>
          </p:nvGrpSpPr>
          <p:grpSpPr>
            <a:xfrm>
              <a:off x="5313076" y="1838325"/>
              <a:ext cx="3440772" cy="3305172"/>
              <a:chOff x="10381150" y="1238900"/>
              <a:chExt cx="4415775" cy="4241750"/>
            </a:xfrm>
          </p:grpSpPr>
          <p:sp>
            <p:nvSpPr>
              <p:cNvPr id="414" name="Google Shape;414;p37">
                <a:extLst>
                  <a:ext uri="{FF2B5EF4-FFF2-40B4-BE49-F238E27FC236}">
                    <a16:creationId xmlns:a16="http://schemas.microsoft.com/office/drawing/2014/main" id="{6EE3CF35-7160-232F-3C86-76150AB3E224}"/>
                  </a:ext>
                </a:extLst>
              </p:cNvPr>
              <p:cNvSpPr/>
              <p:nvPr/>
            </p:nvSpPr>
            <p:spPr>
              <a:xfrm>
                <a:off x="11086350" y="3222975"/>
                <a:ext cx="1580600" cy="818425"/>
              </a:xfrm>
              <a:custGeom>
                <a:avLst/>
                <a:gdLst/>
                <a:ahLst/>
                <a:cxnLst/>
                <a:rect l="l" t="t" r="r" b="b"/>
                <a:pathLst>
                  <a:path w="63224" h="32737" extrusionOk="0">
                    <a:moveTo>
                      <a:pt x="63223" y="27296"/>
                    </a:moveTo>
                    <a:lnTo>
                      <a:pt x="55837" y="28056"/>
                    </a:lnTo>
                    <a:lnTo>
                      <a:pt x="16414" y="32007"/>
                    </a:lnTo>
                    <a:lnTo>
                      <a:pt x="9180" y="32737"/>
                    </a:lnTo>
                    <a:cubicBezTo>
                      <a:pt x="7660" y="31126"/>
                      <a:pt x="6383" y="29515"/>
                      <a:pt x="5319" y="27934"/>
                    </a:cubicBezTo>
                    <a:cubicBezTo>
                      <a:pt x="5259" y="27813"/>
                      <a:pt x="5137" y="27691"/>
                      <a:pt x="5076" y="27570"/>
                    </a:cubicBezTo>
                    <a:cubicBezTo>
                      <a:pt x="1064" y="21642"/>
                      <a:pt x="0" y="16597"/>
                      <a:pt x="0" y="16597"/>
                    </a:cubicBezTo>
                    <a:lnTo>
                      <a:pt x="40821" y="1"/>
                    </a:lnTo>
                    <a:cubicBezTo>
                      <a:pt x="44013" y="1065"/>
                      <a:pt x="47326" y="3952"/>
                      <a:pt x="50366" y="7448"/>
                    </a:cubicBezTo>
                    <a:cubicBezTo>
                      <a:pt x="53770" y="11399"/>
                      <a:pt x="56901" y="16141"/>
                      <a:pt x="59211" y="19971"/>
                    </a:cubicBezTo>
                    <a:cubicBezTo>
                      <a:pt x="61673" y="24135"/>
                      <a:pt x="63223" y="27296"/>
                      <a:pt x="63223" y="272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a:extLst>
                  <a:ext uri="{FF2B5EF4-FFF2-40B4-BE49-F238E27FC236}">
                    <a16:creationId xmlns:a16="http://schemas.microsoft.com/office/drawing/2014/main" id="{3AC09FBE-9512-CA1E-DF60-2D5C52AE20BB}"/>
                  </a:ext>
                </a:extLst>
              </p:cNvPr>
              <p:cNvSpPr/>
              <p:nvPr/>
            </p:nvSpPr>
            <p:spPr>
              <a:xfrm>
                <a:off x="11086350" y="3222975"/>
                <a:ext cx="1019800" cy="414175"/>
              </a:xfrm>
              <a:custGeom>
                <a:avLst/>
                <a:gdLst/>
                <a:ahLst/>
                <a:cxnLst/>
                <a:rect l="l" t="t" r="r" b="b"/>
                <a:pathLst>
                  <a:path w="40792" h="16567" fill="none" extrusionOk="0">
                    <a:moveTo>
                      <a:pt x="0" y="16566"/>
                    </a:moveTo>
                    <a:lnTo>
                      <a:pt x="40791"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a:extLst>
                  <a:ext uri="{FF2B5EF4-FFF2-40B4-BE49-F238E27FC236}">
                    <a16:creationId xmlns:a16="http://schemas.microsoft.com/office/drawing/2014/main" id="{DCF037A4-80EF-D30B-BE19-C8878769D611}"/>
                  </a:ext>
                </a:extLst>
              </p:cNvPr>
              <p:cNvSpPr/>
              <p:nvPr/>
            </p:nvSpPr>
            <p:spPr>
              <a:xfrm>
                <a:off x="11496675" y="3368125"/>
                <a:ext cx="1069200" cy="654275"/>
              </a:xfrm>
              <a:custGeom>
                <a:avLst/>
                <a:gdLst/>
                <a:ahLst/>
                <a:cxnLst/>
                <a:rect l="l" t="t" r="r" b="b"/>
                <a:pathLst>
                  <a:path w="42768" h="26171" extrusionOk="0">
                    <a:moveTo>
                      <a:pt x="25351" y="0"/>
                    </a:moveTo>
                    <a:cubicBezTo>
                      <a:pt x="25351" y="487"/>
                      <a:pt x="14348" y="20031"/>
                      <a:pt x="1" y="26171"/>
                    </a:cubicBezTo>
                    <a:lnTo>
                      <a:pt x="39424" y="22219"/>
                    </a:lnTo>
                    <a:lnTo>
                      <a:pt x="41430" y="20244"/>
                    </a:lnTo>
                    <a:lnTo>
                      <a:pt x="42767" y="14165"/>
                    </a:lnTo>
                    <a:cubicBezTo>
                      <a:pt x="40488" y="10335"/>
                      <a:pt x="37357" y="5563"/>
                      <a:pt x="33892" y="1642"/>
                    </a:cubicBezTo>
                    <a:lnTo>
                      <a:pt x="25351" y="0"/>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a:extLst>
                  <a:ext uri="{FF2B5EF4-FFF2-40B4-BE49-F238E27FC236}">
                    <a16:creationId xmlns:a16="http://schemas.microsoft.com/office/drawing/2014/main" id="{A70432F6-B225-4064-7C7F-17471727133A}"/>
                  </a:ext>
                </a:extLst>
              </p:cNvPr>
              <p:cNvSpPr/>
              <p:nvPr/>
            </p:nvSpPr>
            <p:spPr>
              <a:xfrm>
                <a:off x="11952625" y="1628725"/>
                <a:ext cx="1680900" cy="2132275"/>
              </a:xfrm>
              <a:custGeom>
                <a:avLst/>
                <a:gdLst/>
                <a:ahLst/>
                <a:cxnLst/>
                <a:rect l="l" t="t" r="r" b="b"/>
                <a:pathLst>
                  <a:path w="67236" h="85291" extrusionOk="0">
                    <a:moveTo>
                      <a:pt x="14104" y="36232"/>
                    </a:moveTo>
                    <a:cubicBezTo>
                      <a:pt x="14104" y="36232"/>
                      <a:pt x="3009" y="16414"/>
                      <a:pt x="19879" y="9606"/>
                    </a:cubicBezTo>
                    <a:cubicBezTo>
                      <a:pt x="19879" y="9606"/>
                      <a:pt x="20517" y="2584"/>
                      <a:pt x="33344" y="1277"/>
                    </a:cubicBezTo>
                    <a:cubicBezTo>
                      <a:pt x="46141" y="1"/>
                      <a:pt x="61673" y="9788"/>
                      <a:pt x="64439" y="27722"/>
                    </a:cubicBezTo>
                    <a:cubicBezTo>
                      <a:pt x="67235" y="45655"/>
                      <a:pt x="55077" y="55655"/>
                      <a:pt x="55077" y="55655"/>
                    </a:cubicBezTo>
                    <a:cubicBezTo>
                      <a:pt x="55077" y="55655"/>
                      <a:pt x="66172" y="66537"/>
                      <a:pt x="55077" y="75899"/>
                    </a:cubicBezTo>
                    <a:cubicBezTo>
                      <a:pt x="43983" y="85291"/>
                      <a:pt x="20304" y="79972"/>
                      <a:pt x="11155" y="72494"/>
                    </a:cubicBezTo>
                    <a:cubicBezTo>
                      <a:pt x="1976" y="65047"/>
                      <a:pt x="8146" y="54591"/>
                      <a:pt x="8146" y="54591"/>
                    </a:cubicBezTo>
                    <a:cubicBezTo>
                      <a:pt x="8146" y="54591"/>
                      <a:pt x="0" y="41552"/>
                      <a:pt x="14104" y="362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a:extLst>
                  <a:ext uri="{FF2B5EF4-FFF2-40B4-BE49-F238E27FC236}">
                    <a16:creationId xmlns:a16="http://schemas.microsoft.com/office/drawing/2014/main" id="{45C50340-2F37-87E8-9E2F-32E9ED0B7825}"/>
                  </a:ext>
                </a:extLst>
              </p:cNvPr>
              <p:cNvSpPr/>
              <p:nvPr/>
            </p:nvSpPr>
            <p:spPr>
              <a:xfrm>
                <a:off x="12448825" y="1628725"/>
                <a:ext cx="1114025" cy="693050"/>
              </a:xfrm>
              <a:custGeom>
                <a:avLst/>
                <a:gdLst/>
                <a:ahLst/>
                <a:cxnLst/>
                <a:rect l="l" t="t" r="r" b="b"/>
                <a:pathLst>
                  <a:path w="44561" h="27722" fill="none" extrusionOk="0">
                    <a:moveTo>
                      <a:pt x="1" y="9606"/>
                    </a:moveTo>
                    <a:cubicBezTo>
                      <a:pt x="1" y="9606"/>
                      <a:pt x="639" y="2584"/>
                      <a:pt x="13435" y="1277"/>
                    </a:cubicBezTo>
                    <a:cubicBezTo>
                      <a:pt x="26262" y="1"/>
                      <a:pt x="41795" y="9788"/>
                      <a:pt x="44561" y="27722"/>
                    </a:cubicBezTo>
                  </a:path>
                </a:pathLst>
              </a:custGeom>
              <a:solidFill>
                <a:schemeClr val="dk1"/>
              </a:solid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a:extLst>
                  <a:ext uri="{FF2B5EF4-FFF2-40B4-BE49-F238E27FC236}">
                    <a16:creationId xmlns:a16="http://schemas.microsoft.com/office/drawing/2014/main" id="{7BD1DE5F-62CF-4194-8B38-BFE66109D0FF}"/>
                  </a:ext>
                </a:extLst>
              </p:cNvPr>
              <p:cNvSpPr/>
              <p:nvPr/>
            </p:nvSpPr>
            <p:spPr>
              <a:xfrm>
                <a:off x="12233025" y="2374175"/>
                <a:ext cx="1082100" cy="1147075"/>
              </a:xfrm>
              <a:custGeom>
                <a:avLst/>
                <a:gdLst/>
                <a:ahLst/>
                <a:cxnLst/>
                <a:rect l="l" t="t" r="r" b="b"/>
                <a:pathLst>
                  <a:path w="43284" h="45883" extrusionOk="0">
                    <a:moveTo>
                      <a:pt x="21156" y="1"/>
                    </a:moveTo>
                    <a:cubicBezTo>
                      <a:pt x="21156" y="1"/>
                      <a:pt x="2888" y="5442"/>
                      <a:pt x="1459" y="11764"/>
                    </a:cubicBezTo>
                    <a:cubicBezTo>
                      <a:pt x="0" y="18117"/>
                      <a:pt x="7538" y="25503"/>
                      <a:pt x="7538" y="25503"/>
                    </a:cubicBezTo>
                    <a:cubicBezTo>
                      <a:pt x="7538" y="25503"/>
                      <a:pt x="5927" y="29515"/>
                      <a:pt x="7326" y="36536"/>
                    </a:cubicBezTo>
                    <a:cubicBezTo>
                      <a:pt x="8346" y="41574"/>
                      <a:pt x="12935" y="45883"/>
                      <a:pt x="19861" y="45883"/>
                    </a:cubicBezTo>
                    <a:cubicBezTo>
                      <a:pt x="22630" y="45883"/>
                      <a:pt x="25773" y="45194"/>
                      <a:pt x="29210" y="43588"/>
                    </a:cubicBezTo>
                    <a:cubicBezTo>
                      <a:pt x="41278" y="37965"/>
                      <a:pt x="36870" y="24682"/>
                      <a:pt x="36870" y="24682"/>
                    </a:cubicBezTo>
                    <a:cubicBezTo>
                      <a:pt x="36870" y="24682"/>
                      <a:pt x="40457" y="22737"/>
                      <a:pt x="41885" y="19484"/>
                    </a:cubicBezTo>
                    <a:cubicBezTo>
                      <a:pt x="43284" y="16263"/>
                      <a:pt x="40882" y="8846"/>
                      <a:pt x="40882" y="8846"/>
                    </a:cubicBezTo>
                    <a:lnTo>
                      <a:pt x="211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a:extLst>
                  <a:ext uri="{FF2B5EF4-FFF2-40B4-BE49-F238E27FC236}">
                    <a16:creationId xmlns:a16="http://schemas.microsoft.com/office/drawing/2014/main" id="{0EA18CEB-9F72-9C60-D4D9-8906BC1F0CE7}"/>
                  </a:ext>
                </a:extLst>
              </p:cNvPr>
              <p:cNvSpPr/>
              <p:nvPr/>
            </p:nvSpPr>
            <p:spPr>
              <a:xfrm>
                <a:off x="13771050" y="1778425"/>
                <a:ext cx="142125" cy="250800"/>
              </a:xfrm>
              <a:custGeom>
                <a:avLst/>
                <a:gdLst/>
                <a:ahLst/>
                <a:cxnLst/>
                <a:rect l="l" t="t" r="r" b="b"/>
                <a:pathLst>
                  <a:path w="5685" h="10032" extrusionOk="0">
                    <a:moveTo>
                      <a:pt x="1824" y="5290"/>
                    </a:moveTo>
                    <a:cubicBezTo>
                      <a:pt x="1824" y="5290"/>
                      <a:pt x="0" y="913"/>
                      <a:pt x="1702" y="457"/>
                    </a:cubicBezTo>
                    <a:cubicBezTo>
                      <a:pt x="3404" y="1"/>
                      <a:pt x="5684" y="7296"/>
                      <a:pt x="5593" y="8664"/>
                    </a:cubicBezTo>
                    <a:cubicBezTo>
                      <a:pt x="5471" y="10031"/>
                      <a:pt x="3708" y="9636"/>
                      <a:pt x="3192" y="9636"/>
                    </a:cubicBezTo>
                    <a:cubicBezTo>
                      <a:pt x="2645" y="9636"/>
                      <a:pt x="1824" y="5290"/>
                      <a:pt x="1824" y="5290"/>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a:extLst>
                  <a:ext uri="{FF2B5EF4-FFF2-40B4-BE49-F238E27FC236}">
                    <a16:creationId xmlns:a16="http://schemas.microsoft.com/office/drawing/2014/main" id="{B749B538-2323-B771-4FE4-8A2E8DFC8314}"/>
                  </a:ext>
                </a:extLst>
              </p:cNvPr>
              <p:cNvSpPr/>
              <p:nvPr/>
            </p:nvSpPr>
            <p:spPr>
              <a:xfrm>
                <a:off x="13523325" y="1761725"/>
                <a:ext cx="566125" cy="679350"/>
              </a:xfrm>
              <a:custGeom>
                <a:avLst/>
                <a:gdLst/>
                <a:ahLst/>
                <a:cxnLst/>
                <a:rect l="l" t="t" r="r" b="b"/>
                <a:pathLst>
                  <a:path w="22645" h="27174" extrusionOk="0">
                    <a:moveTo>
                      <a:pt x="22432" y="18541"/>
                    </a:moveTo>
                    <a:cubicBezTo>
                      <a:pt x="22432" y="18541"/>
                      <a:pt x="16292" y="8298"/>
                      <a:pt x="13830" y="5988"/>
                    </a:cubicBezTo>
                    <a:cubicBezTo>
                      <a:pt x="11307" y="3678"/>
                      <a:pt x="3374" y="0"/>
                      <a:pt x="3070" y="1094"/>
                    </a:cubicBezTo>
                    <a:cubicBezTo>
                      <a:pt x="2766" y="2189"/>
                      <a:pt x="9149" y="6292"/>
                      <a:pt x="9149" y="6292"/>
                    </a:cubicBezTo>
                    <a:cubicBezTo>
                      <a:pt x="9149" y="6292"/>
                      <a:pt x="942" y="2523"/>
                      <a:pt x="486" y="3800"/>
                    </a:cubicBezTo>
                    <a:cubicBezTo>
                      <a:pt x="0" y="5198"/>
                      <a:pt x="8359" y="8845"/>
                      <a:pt x="8359" y="8845"/>
                    </a:cubicBezTo>
                    <a:cubicBezTo>
                      <a:pt x="8359" y="8845"/>
                      <a:pt x="1550" y="7751"/>
                      <a:pt x="1246" y="9332"/>
                    </a:cubicBezTo>
                    <a:cubicBezTo>
                      <a:pt x="1064" y="10335"/>
                      <a:pt x="8146" y="11368"/>
                      <a:pt x="8146" y="11368"/>
                    </a:cubicBezTo>
                    <a:cubicBezTo>
                      <a:pt x="8146" y="11368"/>
                      <a:pt x="1885" y="11672"/>
                      <a:pt x="2888" y="13101"/>
                    </a:cubicBezTo>
                    <a:cubicBezTo>
                      <a:pt x="3283" y="13739"/>
                      <a:pt x="9727" y="13708"/>
                      <a:pt x="9727" y="13708"/>
                    </a:cubicBezTo>
                    <a:cubicBezTo>
                      <a:pt x="9727" y="13708"/>
                      <a:pt x="11003" y="16474"/>
                      <a:pt x="13222" y="17356"/>
                    </a:cubicBezTo>
                    <a:cubicBezTo>
                      <a:pt x="13222" y="17356"/>
                      <a:pt x="16353" y="27174"/>
                      <a:pt x="16627" y="27113"/>
                    </a:cubicBezTo>
                    <a:cubicBezTo>
                      <a:pt x="16931" y="27113"/>
                      <a:pt x="22645" y="25472"/>
                      <a:pt x="22645" y="2547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a:extLst>
                  <a:ext uri="{FF2B5EF4-FFF2-40B4-BE49-F238E27FC236}">
                    <a16:creationId xmlns:a16="http://schemas.microsoft.com/office/drawing/2014/main" id="{B5B9204E-1303-1D83-926D-EFB26D6356F1}"/>
                  </a:ext>
                </a:extLst>
              </p:cNvPr>
              <p:cNvSpPr/>
              <p:nvPr/>
            </p:nvSpPr>
            <p:spPr>
              <a:xfrm>
                <a:off x="10867500" y="2122650"/>
                <a:ext cx="376925" cy="639100"/>
              </a:xfrm>
              <a:custGeom>
                <a:avLst/>
                <a:gdLst/>
                <a:ahLst/>
                <a:cxnLst/>
                <a:rect l="l" t="t" r="r" b="b"/>
                <a:pathLst>
                  <a:path w="15077" h="25564" extrusionOk="0">
                    <a:moveTo>
                      <a:pt x="12219" y="24165"/>
                    </a:moveTo>
                    <a:cubicBezTo>
                      <a:pt x="10943" y="25564"/>
                      <a:pt x="4164" y="24743"/>
                      <a:pt x="4164" y="24834"/>
                    </a:cubicBezTo>
                    <a:cubicBezTo>
                      <a:pt x="4164" y="24834"/>
                      <a:pt x="3982" y="24591"/>
                      <a:pt x="3678" y="24074"/>
                    </a:cubicBezTo>
                    <a:cubicBezTo>
                      <a:pt x="2584" y="22372"/>
                      <a:pt x="0" y="18086"/>
                      <a:pt x="30" y="15655"/>
                    </a:cubicBezTo>
                    <a:cubicBezTo>
                      <a:pt x="61" y="13071"/>
                      <a:pt x="3192" y="11004"/>
                      <a:pt x="5471" y="10214"/>
                    </a:cubicBezTo>
                    <a:cubicBezTo>
                      <a:pt x="5866" y="10062"/>
                      <a:pt x="6262" y="9940"/>
                      <a:pt x="6596" y="9910"/>
                    </a:cubicBezTo>
                    <a:cubicBezTo>
                      <a:pt x="6596" y="9910"/>
                      <a:pt x="4894" y="1"/>
                      <a:pt x="6748" y="457"/>
                    </a:cubicBezTo>
                    <a:cubicBezTo>
                      <a:pt x="7842" y="730"/>
                      <a:pt x="10699" y="12798"/>
                      <a:pt x="11003" y="15472"/>
                    </a:cubicBezTo>
                    <a:cubicBezTo>
                      <a:pt x="11003" y="15472"/>
                      <a:pt x="12067" y="10639"/>
                      <a:pt x="13587" y="10822"/>
                    </a:cubicBezTo>
                    <a:cubicBezTo>
                      <a:pt x="15076" y="10974"/>
                      <a:pt x="13465" y="22798"/>
                      <a:pt x="12219" y="24165"/>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a:extLst>
                  <a:ext uri="{FF2B5EF4-FFF2-40B4-BE49-F238E27FC236}">
                    <a16:creationId xmlns:a16="http://schemas.microsoft.com/office/drawing/2014/main" id="{B82B84D3-1DEC-69C9-9974-39EC050BD157}"/>
                  </a:ext>
                </a:extLst>
              </p:cNvPr>
              <p:cNvSpPr/>
              <p:nvPr/>
            </p:nvSpPr>
            <p:spPr>
              <a:xfrm>
                <a:off x="10867500" y="2378750"/>
                <a:ext cx="245450" cy="347300"/>
              </a:xfrm>
              <a:custGeom>
                <a:avLst/>
                <a:gdLst/>
                <a:ahLst/>
                <a:cxnLst/>
                <a:rect l="l" t="t" r="r" b="b"/>
                <a:pathLst>
                  <a:path w="9818" h="13892" extrusionOk="0">
                    <a:moveTo>
                      <a:pt x="5471" y="0"/>
                    </a:moveTo>
                    <a:cubicBezTo>
                      <a:pt x="3192" y="821"/>
                      <a:pt x="61" y="2857"/>
                      <a:pt x="30" y="5441"/>
                    </a:cubicBezTo>
                    <a:cubicBezTo>
                      <a:pt x="0" y="7873"/>
                      <a:pt x="2584" y="12159"/>
                      <a:pt x="3678" y="13891"/>
                    </a:cubicBezTo>
                    <a:cubicBezTo>
                      <a:pt x="6262" y="13739"/>
                      <a:pt x="8389" y="11915"/>
                      <a:pt x="8997" y="9210"/>
                    </a:cubicBezTo>
                    <a:cubicBezTo>
                      <a:pt x="9818" y="5259"/>
                      <a:pt x="6748" y="243"/>
                      <a:pt x="6748" y="243"/>
                    </a:cubicBezTo>
                    <a:lnTo>
                      <a:pt x="5471" y="0"/>
                    </a:ln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a:extLst>
                  <a:ext uri="{FF2B5EF4-FFF2-40B4-BE49-F238E27FC236}">
                    <a16:creationId xmlns:a16="http://schemas.microsoft.com/office/drawing/2014/main" id="{12D8747A-5EE2-A23E-F5FF-BF7E97ACDA82}"/>
                  </a:ext>
                </a:extLst>
              </p:cNvPr>
              <p:cNvSpPr/>
              <p:nvPr/>
            </p:nvSpPr>
            <p:spPr>
              <a:xfrm>
                <a:off x="10941200" y="2678150"/>
                <a:ext cx="634525" cy="1424050"/>
              </a:xfrm>
              <a:custGeom>
                <a:avLst/>
                <a:gdLst/>
                <a:ahLst/>
                <a:cxnLst/>
                <a:rect l="l" t="t" r="r" b="b"/>
                <a:pathLst>
                  <a:path w="25381" h="56962" extrusionOk="0">
                    <a:moveTo>
                      <a:pt x="10609" y="730"/>
                    </a:moveTo>
                    <a:cubicBezTo>
                      <a:pt x="10609" y="730"/>
                      <a:pt x="25381" y="34985"/>
                      <a:pt x="23192" y="46293"/>
                    </a:cubicBezTo>
                    <a:cubicBezTo>
                      <a:pt x="21125" y="56961"/>
                      <a:pt x="9241" y="56384"/>
                      <a:pt x="5411" y="49211"/>
                    </a:cubicBezTo>
                    <a:cubicBezTo>
                      <a:pt x="1551" y="42037"/>
                      <a:pt x="0" y="2766"/>
                      <a:pt x="0" y="2766"/>
                    </a:cubicBezTo>
                    <a:cubicBezTo>
                      <a:pt x="0" y="2766"/>
                      <a:pt x="5441" y="0"/>
                      <a:pt x="10609" y="7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a:extLst>
                  <a:ext uri="{FF2B5EF4-FFF2-40B4-BE49-F238E27FC236}">
                    <a16:creationId xmlns:a16="http://schemas.microsoft.com/office/drawing/2014/main" id="{20326C30-A8D7-962A-00F1-1165209CDF42}"/>
                  </a:ext>
                </a:extLst>
              </p:cNvPr>
              <p:cNvSpPr/>
              <p:nvPr/>
            </p:nvSpPr>
            <p:spPr>
              <a:xfrm>
                <a:off x="13376650" y="2947150"/>
                <a:ext cx="1248525" cy="1071450"/>
              </a:xfrm>
              <a:custGeom>
                <a:avLst/>
                <a:gdLst/>
                <a:ahLst/>
                <a:cxnLst/>
                <a:rect l="l" t="t" r="r" b="b"/>
                <a:pathLst>
                  <a:path w="49941" h="42858" extrusionOk="0">
                    <a:moveTo>
                      <a:pt x="49576" y="18420"/>
                    </a:moveTo>
                    <a:lnTo>
                      <a:pt x="47357" y="19605"/>
                    </a:lnTo>
                    <a:lnTo>
                      <a:pt x="32038" y="27691"/>
                    </a:lnTo>
                    <a:lnTo>
                      <a:pt x="3435" y="42858"/>
                    </a:lnTo>
                    <a:cubicBezTo>
                      <a:pt x="3435" y="42858"/>
                      <a:pt x="1" y="28146"/>
                      <a:pt x="2220" y="17690"/>
                    </a:cubicBezTo>
                    <a:cubicBezTo>
                      <a:pt x="2706" y="15350"/>
                      <a:pt x="3496" y="13222"/>
                      <a:pt x="4651" y="11520"/>
                    </a:cubicBezTo>
                    <a:lnTo>
                      <a:pt x="47114" y="0"/>
                    </a:lnTo>
                    <a:cubicBezTo>
                      <a:pt x="47114" y="0"/>
                      <a:pt x="48816" y="3678"/>
                      <a:pt x="49515" y="9484"/>
                    </a:cubicBezTo>
                    <a:cubicBezTo>
                      <a:pt x="49850" y="12128"/>
                      <a:pt x="49941" y="15107"/>
                      <a:pt x="49576" y="184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a:extLst>
                  <a:ext uri="{FF2B5EF4-FFF2-40B4-BE49-F238E27FC236}">
                    <a16:creationId xmlns:a16="http://schemas.microsoft.com/office/drawing/2014/main" id="{4F91D10F-779A-4306-9D29-90BB02141980}"/>
                  </a:ext>
                </a:extLst>
              </p:cNvPr>
              <p:cNvSpPr/>
              <p:nvPr/>
            </p:nvSpPr>
            <p:spPr>
              <a:xfrm>
                <a:off x="13492925" y="2947900"/>
                <a:ext cx="1062350" cy="288025"/>
              </a:xfrm>
              <a:custGeom>
                <a:avLst/>
                <a:gdLst/>
                <a:ahLst/>
                <a:cxnLst/>
                <a:rect l="l" t="t" r="r" b="b"/>
                <a:pathLst>
                  <a:path w="42494" h="11521" fill="none" extrusionOk="0">
                    <a:moveTo>
                      <a:pt x="0" y="11521"/>
                    </a:moveTo>
                    <a:lnTo>
                      <a:pt x="42493"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a:extLst>
                  <a:ext uri="{FF2B5EF4-FFF2-40B4-BE49-F238E27FC236}">
                    <a16:creationId xmlns:a16="http://schemas.microsoft.com/office/drawing/2014/main" id="{4CEEC701-B198-38E9-7A1A-44C94161026C}"/>
                  </a:ext>
                </a:extLst>
              </p:cNvPr>
              <p:cNvSpPr/>
              <p:nvPr/>
            </p:nvSpPr>
            <p:spPr>
              <a:xfrm>
                <a:off x="13376650" y="3390150"/>
                <a:ext cx="800950" cy="629225"/>
              </a:xfrm>
              <a:custGeom>
                <a:avLst/>
                <a:gdLst/>
                <a:ahLst/>
                <a:cxnLst/>
                <a:rect l="l" t="t" r="r" b="b"/>
                <a:pathLst>
                  <a:path w="32038" h="25169" extrusionOk="0">
                    <a:moveTo>
                      <a:pt x="2220" y="1"/>
                    </a:moveTo>
                    <a:lnTo>
                      <a:pt x="2220" y="1"/>
                    </a:lnTo>
                    <a:cubicBezTo>
                      <a:pt x="1" y="10518"/>
                      <a:pt x="3435" y="25168"/>
                      <a:pt x="3435" y="25168"/>
                    </a:cubicBezTo>
                    <a:lnTo>
                      <a:pt x="32038" y="10001"/>
                    </a:lnTo>
                    <a:cubicBezTo>
                      <a:pt x="19758" y="9819"/>
                      <a:pt x="4135" y="1977"/>
                      <a:pt x="2220" y="1"/>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a:extLst>
                  <a:ext uri="{FF2B5EF4-FFF2-40B4-BE49-F238E27FC236}">
                    <a16:creationId xmlns:a16="http://schemas.microsoft.com/office/drawing/2014/main" id="{C0FC9114-41FA-95FA-06CA-E2FCB9BC07D0}"/>
                  </a:ext>
                </a:extLst>
              </p:cNvPr>
              <p:cNvSpPr/>
              <p:nvPr/>
            </p:nvSpPr>
            <p:spPr>
              <a:xfrm>
                <a:off x="11973900" y="3149275"/>
                <a:ext cx="1646700" cy="2331375"/>
              </a:xfrm>
              <a:custGeom>
                <a:avLst/>
                <a:gdLst/>
                <a:ahLst/>
                <a:cxnLst/>
                <a:rect l="l" t="t" r="r" b="b"/>
                <a:pathLst>
                  <a:path w="65868" h="93255" extrusionOk="0">
                    <a:moveTo>
                      <a:pt x="65868" y="68056"/>
                    </a:moveTo>
                    <a:lnTo>
                      <a:pt x="65868" y="72281"/>
                    </a:lnTo>
                    <a:cubicBezTo>
                      <a:pt x="65868" y="73375"/>
                      <a:pt x="65868" y="74500"/>
                      <a:pt x="65837" y="75655"/>
                    </a:cubicBezTo>
                    <a:cubicBezTo>
                      <a:pt x="65837" y="77053"/>
                      <a:pt x="65807" y="78451"/>
                      <a:pt x="65777" y="79880"/>
                    </a:cubicBezTo>
                    <a:cubicBezTo>
                      <a:pt x="65716" y="80974"/>
                      <a:pt x="65685" y="82099"/>
                      <a:pt x="65655" y="83254"/>
                    </a:cubicBezTo>
                    <a:cubicBezTo>
                      <a:pt x="65533" y="86567"/>
                      <a:pt x="65351" y="89911"/>
                      <a:pt x="65108" y="93254"/>
                    </a:cubicBezTo>
                    <a:lnTo>
                      <a:pt x="304" y="93254"/>
                    </a:lnTo>
                    <a:cubicBezTo>
                      <a:pt x="304" y="93254"/>
                      <a:pt x="152" y="89485"/>
                      <a:pt x="31" y="83254"/>
                    </a:cubicBezTo>
                    <a:cubicBezTo>
                      <a:pt x="31" y="82190"/>
                      <a:pt x="0" y="81096"/>
                      <a:pt x="0" y="79880"/>
                    </a:cubicBezTo>
                    <a:lnTo>
                      <a:pt x="0" y="75655"/>
                    </a:lnTo>
                    <a:lnTo>
                      <a:pt x="0" y="72281"/>
                    </a:lnTo>
                    <a:cubicBezTo>
                      <a:pt x="0" y="70913"/>
                      <a:pt x="0" y="69485"/>
                      <a:pt x="31" y="68056"/>
                    </a:cubicBezTo>
                    <a:cubicBezTo>
                      <a:pt x="31" y="66962"/>
                      <a:pt x="61" y="65837"/>
                      <a:pt x="61" y="64682"/>
                    </a:cubicBezTo>
                    <a:cubicBezTo>
                      <a:pt x="122" y="63314"/>
                      <a:pt x="122" y="61886"/>
                      <a:pt x="152" y="60457"/>
                    </a:cubicBezTo>
                    <a:cubicBezTo>
                      <a:pt x="183" y="59363"/>
                      <a:pt x="183" y="58208"/>
                      <a:pt x="213" y="57083"/>
                    </a:cubicBezTo>
                    <a:cubicBezTo>
                      <a:pt x="274" y="55715"/>
                      <a:pt x="304" y="54287"/>
                      <a:pt x="335" y="52858"/>
                    </a:cubicBezTo>
                    <a:cubicBezTo>
                      <a:pt x="365" y="51764"/>
                      <a:pt x="426" y="50609"/>
                      <a:pt x="487" y="49484"/>
                    </a:cubicBezTo>
                    <a:cubicBezTo>
                      <a:pt x="578" y="48056"/>
                      <a:pt x="608" y="46658"/>
                      <a:pt x="669" y="45259"/>
                    </a:cubicBezTo>
                    <a:cubicBezTo>
                      <a:pt x="730" y="44165"/>
                      <a:pt x="791" y="43010"/>
                      <a:pt x="882" y="41886"/>
                    </a:cubicBezTo>
                    <a:cubicBezTo>
                      <a:pt x="943" y="40457"/>
                      <a:pt x="1034" y="39059"/>
                      <a:pt x="1125" y="37661"/>
                    </a:cubicBezTo>
                    <a:cubicBezTo>
                      <a:pt x="1216" y="36566"/>
                      <a:pt x="1277" y="35411"/>
                      <a:pt x="1368" y="34287"/>
                    </a:cubicBezTo>
                    <a:cubicBezTo>
                      <a:pt x="2158" y="23739"/>
                      <a:pt x="3374" y="12949"/>
                      <a:pt x="5228" y="2888"/>
                    </a:cubicBezTo>
                    <a:cubicBezTo>
                      <a:pt x="5228" y="2888"/>
                      <a:pt x="11855" y="1338"/>
                      <a:pt x="21794" y="578"/>
                    </a:cubicBezTo>
                    <a:cubicBezTo>
                      <a:pt x="22463" y="517"/>
                      <a:pt x="23101" y="456"/>
                      <a:pt x="23739" y="426"/>
                    </a:cubicBezTo>
                    <a:cubicBezTo>
                      <a:pt x="28511" y="122"/>
                      <a:pt x="34013" y="0"/>
                      <a:pt x="39849" y="304"/>
                    </a:cubicBezTo>
                    <a:lnTo>
                      <a:pt x="41794" y="426"/>
                    </a:lnTo>
                    <a:cubicBezTo>
                      <a:pt x="47873" y="851"/>
                      <a:pt x="54287" y="1763"/>
                      <a:pt x="60700" y="3344"/>
                    </a:cubicBezTo>
                    <a:cubicBezTo>
                      <a:pt x="60700" y="3344"/>
                      <a:pt x="62798" y="15837"/>
                      <a:pt x="64318" y="34287"/>
                    </a:cubicBezTo>
                    <a:cubicBezTo>
                      <a:pt x="64409" y="35381"/>
                      <a:pt x="64500" y="36505"/>
                      <a:pt x="64591" y="37661"/>
                    </a:cubicBezTo>
                    <a:cubicBezTo>
                      <a:pt x="64713" y="39028"/>
                      <a:pt x="64774" y="40427"/>
                      <a:pt x="64895" y="41886"/>
                    </a:cubicBezTo>
                    <a:cubicBezTo>
                      <a:pt x="64956" y="42980"/>
                      <a:pt x="65047" y="44104"/>
                      <a:pt x="65108" y="45259"/>
                    </a:cubicBezTo>
                    <a:cubicBezTo>
                      <a:pt x="65199" y="46627"/>
                      <a:pt x="65260" y="48025"/>
                      <a:pt x="65351" y="49484"/>
                    </a:cubicBezTo>
                    <a:cubicBezTo>
                      <a:pt x="65381" y="50579"/>
                      <a:pt x="65442" y="51703"/>
                      <a:pt x="65503" y="52858"/>
                    </a:cubicBezTo>
                    <a:cubicBezTo>
                      <a:pt x="65533" y="54257"/>
                      <a:pt x="65594" y="55624"/>
                      <a:pt x="65655" y="57083"/>
                    </a:cubicBezTo>
                    <a:cubicBezTo>
                      <a:pt x="65685" y="58178"/>
                      <a:pt x="65716" y="59302"/>
                      <a:pt x="65777" y="60457"/>
                    </a:cubicBezTo>
                    <a:cubicBezTo>
                      <a:pt x="65807" y="61855"/>
                      <a:pt x="65837" y="63254"/>
                      <a:pt x="65837" y="64682"/>
                    </a:cubicBezTo>
                    <a:cubicBezTo>
                      <a:pt x="65868" y="65807"/>
                      <a:pt x="65868" y="66962"/>
                      <a:pt x="65868" y="68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a:extLst>
                  <a:ext uri="{FF2B5EF4-FFF2-40B4-BE49-F238E27FC236}">
                    <a16:creationId xmlns:a16="http://schemas.microsoft.com/office/drawing/2014/main" id="{D0616D89-F122-1AEE-3682-C0BC8870B27B}"/>
                  </a:ext>
                </a:extLst>
              </p:cNvPr>
              <p:cNvSpPr/>
              <p:nvPr/>
            </p:nvSpPr>
            <p:spPr>
              <a:xfrm>
                <a:off x="12104600" y="3151550"/>
                <a:ext cx="1386825" cy="83625"/>
              </a:xfrm>
              <a:custGeom>
                <a:avLst/>
                <a:gdLst/>
                <a:ahLst/>
                <a:cxnLst/>
                <a:rect l="l" t="t" r="r" b="b"/>
                <a:pathLst>
                  <a:path w="55473" h="3345" fill="none" extrusionOk="0">
                    <a:moveTo>
                      <a:pt x="0" y="2888"/>
                    </a:moveTo>
                    <a:cubicBezTo>
                      <a:pt x="0" y="2888"/>
                      <a:pt x="6627" y="1308"/>
                      <a:pt x="16566" y="548"/>
                    </a:cubicBezTo>
                    <a:cubicBezTo>
                      <a:pt x="17204" y="517"/>
                      <a:pt x="17873" y="426"/>
                      <a:pt x="18511" y="396"/>
                    </a:cubicBezTo>
                    <a:cubicBezTo>
                      <a:pt x="23283" y="92"/>
                      <a:pt x="28755" y="1"/>
                      <a:pt x="34621" y="305"/>
                    </a:cubicBezTo>
                    <a:lnTo>
                      <a:pt x="36566" y="396"/>
                    </a:lnTo>
                    <a:cubicBezTo>
                      <a:pt x="42645" y="821"/>
                      <a:pt x="49059" y="1733"/>
                      <a:pt x="55472" y="3344"/>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a:extLst>
                  <a:ext uri="{FF2B5EF4-FFF2-40B4-BE49-F238E27FC236}">
                    <a16:creationId xmlns:a16="http://schemas.microsoft.com/office/drawing/2014/main" id="{32C6A2AB-28D7-A66B-7607-B77A11B44281}"/>
                  </a:ext>
                </a:extLst>
              </p:cNvPr>
              <p:cNvSpPr/>
              <p:nvPr/>
            </p:nvSpPr>
            <p:spPr>
              <a:xfrm>
                <a:off x="12520250" y="3151550"/>
                <a:ext cx="499275" cy="305500"/>
              </a:xfrm>
              <a:custGeom>
                <a:avLst/>
                <a:gdLst/>
                <a:ahLst/>
                <a:cxnLst/>
                <a:rect l="l" t="t" r="r" b="b"/>
                <a:pathLst>
                  <a:path w="19971" h="12220" extrusionOk="0">
                    <a:moveTo>
                      <a:pt x="19971" y="426"/>
                    </a:moveTo>
                    <a:lnTo>
                      <a:pt x="19971" y="2219"/>
                    </a:lnTo>
                    <a:cubicBezTo>
                      <a:pt x="19971" y="7721"/>
                      <a:pt x="15503" y="12220"/>
                      <a:pt x="9971" y="12220"/>
                    </a:cubicBezTo>
                    <a:cubicBezTo>
                      <a:pt x="4469" y="12220"/>
                      <a:pt x="1" y="7721"/>
                      <a:pt x="1" y="2219"/>
                    </a:cubicBezTo>
                    <a:lnTo>
                      <a:pt x="1" y="548"/>
                    </a:lnTo>
                    <a:cubicBezTo>
                      <a:pt x="639" y="517"/>
                      <a:pt x="1277" y="426"/>
                      <a:pt x="1916" y="396"/>
                    </a:cubicBezTo>
                    <a:cubicBezTo>
                      <a:pt x="6718" y="92"/>
                      <a:pt x="12189" y="1"/>
                      <a:pt x="18025" y="305"/>
                    </a:cubicBezTo>
                    <a:cubicBezTo>
                      <a:pt x="18694" y="335"/>
                      <a:pt x="19332" y="365"/>
                      <a:pt x="19971" y="4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a:extLst>
                  <a:ext uri="{FF2B5EF4-FFF2-40B4-BE49-F238E27FC236}">
                    <a16:creationId xmlns:a16="http://schemas.microsoft.com/office/drawing/2014/main" id="{279AC366-0AF0-02D0-E2E7-539835D9DF31}"/>
                  </a:ext>
                </a:extLst>
              </p:cNvPr>
              <p:cNvSpPr/>
              <p:nvPr/>
            </p:nvSpPr>
            <p:spPr>
              <a:xfrm>
                <a:off x="12628150" y="2705500"/>
                <a:ext cx="283475" cy="659600"/>
              </a:xfrm>
              <a:custGeom>
                <a:avLst/>
                <a:gdLst/>
                <a:ahLst/>
                <a:cxnLst/>
                <a:rect l="l" t="t" r="r" b="b"/>
                <a:pathLst>
                  <a:path w="11339" h="26384" extrusionOk="0">
                    <a:moveTo>
                      <a:pt x="11339" y="5684"/>
                    </a:moveTo>
                    <a:lnTo>
                      <a:pt x="11339" y="20730"/>
                    </a:lnTo>
                    <a:cubicBezTo>
                      <a:pt x="11339" y="23861"/>
                      <a:pt x="8785" y="26384"/>
                      <a:pt x="5655" y="26384"/>
                    </a:cubicBezTo>
                    <a:cubicBezTo>
                      <a:pt x="2524" y="26384"/>
                      <a:pt x="1" y="23831"/>
                      <a:pt x="1" y="20730"/>
                    </a:cubicBezTo>
                    <a:lnTo>
                      <a:pt x="1" y="5684"/>
                    </a:lnTo>
                    <a:lnTo>
                      <a:pt x="1" y="5593"/>
                    </a:lnTo>
                    <a:cubicBezTo>
                      <a:pt x="31" y="2493"/>
                      <a:pt x="2585" y="0"/>
                      <a:pt x="5655" y="0"/>
                    </a:cubicBezTo>
                    <a:cubicBezTo>
                      <a:pt x="7235" y="0"/>
                      <a:pt x="8664" y="669"/>
                      <a:pt x="9697" y="1672"/>
                    </a:cubicBezTo>
                    <a:cubicBezTo>
                      <a:pt x="10275" y="2250"/>
                      <a:pt x="10670" y="2888"/>
                      <a:pt x="10974" y="3648"/>
                    </a:cubicBezTo>
                    <a:cubicBezTo>
                      <a:pt x="11217" y="4256"/>
                      <a:pt x="11339" y="4985"/>
                      <a:pt x="11339" y="5684"/>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a:extLst>
                  <a:ext uri="{FF2B5EF4-FFF2-40B4-BE49-F238E27FC236}">
                    <a16:creationId xmlns:a16="http://schemas.microsoft.com/office/drawing/2014/main" id="{2D338ACE-8CB2-63BE-165C-D095C5090062}"/>
                  </a:ext>
                </a:extLst>
              </p:cNvPr>
              <p:cNvSpPr/>
              <p:nvPr/>
            </p:nvSpPr>
            <p:spPr>
              <a:xfrm>
                <a:off x="12627400" y="2798200"/>
                <a:ext cx="284225" cy="344925"/>
              </a:xfrm>
              <a:custGeom>
                <a:avLst/>
                <a:gdLst/>
                <a:ahLst/>
                <a:cxnLst/>
                <a:rect l="l" t="t" r="r" b="b"/>
                <a:pathLst>
                  <a:path w="11369" h="13797" extrusionOk="0">
                    <a:moveTo>
                      <a:pt x="7660" y="1"/>
                    </a:moveTo>
                    <a:lnTo>
                      <a:pt x="1" y="1916"/>
                    </a:lnTo>
                    <a:lnTo>
                      <a:pt x="1" y="2007"/>
                    </a:lnTo>
                    <a:lnTo>
                      <a:pt x="1" y="11490"/>
                    </a:lnTo>
                    <a:cubicBezTo>
                      <a:pt x="1495" y="12518"/>
                      <a:pt x="4030" y="13796"/>
                      <a:pt x="7716" y="13796"/>
                    </a:cubicBezTo>
                    <a:cubicBezTo>
                      <a:pt x="8828" y="13796"/>
                      <a:pt x="10044" y="13680"/>
                      <a:pt x="11369" y="13405"/>
                    </a:cubicBezTo>
                    <a:lnTo>
                      <a:pt x="11369" y="1976"/>
                    </a:lnTo>
                    <a:cubicBezTo>
                      <a:pt x="11369" y="1277"/>
                      <a:pt x="11247" y="548"/>
                      <a:pt x="10943" y="1"/>
                    </a:cubicBez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a:extLst>
                  <a:ext uri="{FF2B5EF4-FFF2-40B4-BE49-F238E27FC236}">
                    <a16:creationId xmlns:a16="http://schemas.microsoft.com/office/drawing/2014/main" id="{D9C5622A-8952-9C69-44F4-3CE8DABF5367}"/>
                  </a:ext>
                </a:extLst>
              </p:cNvPr>
              <p:cNvSpPr/>
              <p:nvPr/>
            </p:nvSpPr>
            <p:spPr>
              <a:xfrm>
                <a:off x="12333325" y="1998800"/>
                <a:ext cx="859450" cy="1039550"/>
              </a:xfrm>
              <a:custGeom>
                <a:avLst/>
                <a:gdLst/>
                <a:ahLst/>
                <a:cxnLst/>
                <a:rect l="l" t="t" r="r" b="b"/>
                <a:pathLst>
                  <a:path w="34378" h="41582" extrusionOk="0">
                    <a:moveTo>
                      <a:pt x="34378" y="20882"/>
                    </a:moveTo>
                    <a:cubicBezTo>
                      <a:pt x="33679" y="28329"/>
                      <a:pt x="31551" y="41035"/>
                      <a:pt x="17296" y="41278"/>
                    </a:cubicBezTo>
                    <a:cubicBezTo>
                      <a:pt x="304" y="41582"/>
                      <a:pt x="0" y="24013"/>
                      <a:pt x="730" y="13982"/>
                    </a:cubicBezTo>
                    <a:cubicBezTo>
                      <a:pt x="1733" y="730"/>
                      <a:pt x="11004" y="1"/>
                      <a:pt x="11004" y="1"/>
                    </a:cubicBezTo>
                    <a:cubicBezTo>
                      <a:pt x="17508" y="2645"/>
                      <a:pt x="18207" y="10913"/>
                      <a:pt x="21916" y="13709"/>
                    </a:cubicBezTo>
                    <a:cubicBezTo>
                      <a:pt x="23314" y="14803"/>
                      <a:pt x="25472" y="15381"/>
                      <a:pt x="27630" y="15776"/>
                    </a:cubicBezTo>
                    <a:cubicBezTo>
                      <a:pt x="28025" y="17843"/>
                      <a:pt x="29423" y="20669"/>
                      <a:pt x="34378" y="2088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a:extLst>
                  <a:ext uri="{FF2B5EF4-FFF2-40B4-BE49-F238E27FC236}">
                    <a16:creationId xmlns:a16="http://schemas.microsoft.com/office/drawing/2014/main" id="{7F10780C-83A5-D64A-3130-929D1207FAA1}"/>
                  </a:ext>
                </a:extLst>
              </p:cNvPr>
              <p:cNvSpPr/>
              <p:nvPr/>
            </p:nvSpPr>
            <p:spPr>
              <a:xfrm>
                <a:off x="12616775" y="2792125"/>
                <a:ext cx="325250" cy="108700"/>
              </a:xfrm>
              <a:custGeom>
                <a:avLst/>
                <a:gdLst/>
                <a:ahLst/>
                <a:cxnLst/>
                <a:rect l="l" t="t" r="r" b="b"/>
                <a:pathLst>
                  <a:path w="13010" h="4348" extrusionOk="0">
                    <a:moveTo>
                      <a:pt x="0" y="0"/>
                    </a:moveTo>
                    <a:cubicBezTo>
                      <a:pt x="0" y="2402"/>
                      <a:pt x="2918" y="4347"/>
                      <a:pt x="6505" y="4347"/>
                    </a:cubicBezTo>
                    <a:cubicBezTo>
                      <a:pt x="10061" y="4347"/>
                      <a:pt x="13009" y="2402"/>
                      <a:pt x="13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a:extLst>
                  <a:ext uri="{FF2B5EF4-FFF2-40B4-BE49-F238E27FC236}">
                    <a16:creationId xmlns:a16="http://schemas.microsoft.com/office/drawing/2014/main" id="{E61B4645-61A5-7448-6D2E-1D41D90B6F76}"/>
                  </a:ext>
                </a:extLst>
              </p:cNvPr>
              <p:cNvSpPr/>
              <p:nvPr/>
            </p:nvSpPr>
            <p:spPr>
              <a:xfrm>
                <a:off x="13853875" y="2165975"/>
                <a:ext cx="943050" cy="1367075"/>
              </a:xfrm>
              <a:custGeom>
                <a:avLst/>
                <a:gdLst/>
                <a:ahLst/>
                <a:cxnLst/>
                <a:rect l="l" t="t" r="r" b="b"/>
                <a:pathLst>
                  <a:path w="37722" h="54683" extrusionOk="0">
                    <a:moveTo>
                      <a:pt x="0" y="5441"/>
                    </a:moveTo>
                    <a:cubicBezTo>
                      <a:pt x="0" y="5441"/>
                      <a:pt x="11459" y="40943"/>
                      <a:pt x="20548" y="47995"/>
                    </a:cubicBezTo>
                    <a:cubicBezTo>
                      <a:pt x="29089" y="54682"/>
                      <a:pt x="37721" y="46415"/>
                      <a:pt x="35806" y="38451"/>
                    </a:cubicBezTo>
                    <a:cubicBezTo>
                      <a:pt x="33952" y="30518"/>
                      <a:pt x="9301" y="1"/>
                      <a:pt x="9301" y="1"/>
                    </a:cubicBezTo>
                    <a:cubicBezTo>
                      <a:pt x="9301" y="1"/>
                      <a:pt x="3435" y="1520"/>
                      <a:pt x="0" y="544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a:extLst>
                  <a:ext uri="{FF2B5EF4-FFF2-40B4-BE49-F238E27FC236}">
                    <a16:creationId xmlns:a16="http://schemas.microsoft.com/office/drawing/2014/main" id="{177F356D-6426-409A-3B9F-23AEAC8A8045}"/>
                  </a:ext>
                </a:extLst>
              </p:cNvPr>
              <p:cNvSpPr/>
              <p:nvPr/>
            </p:nvSpPr>
            <p:spPr>
              <a:xfrm>
                <a:off x="10852300" y="2348350"/>
                <a:ext cx="240150" cy="294100"/>
              </a:xfrm>
              <a:custGeom>
                <a:avLst/>
                <a:gdLst/>
                <a:ahLst/>
                <a:cxnLst/>
                <a:rect l="l" t="t" r="r" b="b"/>
                <a:pathLst>
                  <a:path w="9606" h="11764" extrusionOk="0">
                    <a:moveTo>
                      <a:pt x="7204" y="912"/>
                    </a:moveTo>
                    <a:cubicBezTo>
                      <a:pt x="7204" y="912"/>
                      <a:pt x="9605" y="5593"/>
                      <a:pt x="8906" y="8298"/>
                    </a:cubicBezTo>
                    <a:cubicBezTo>
                      <a:pt x="8237" y="10943"/>
                      <a:pt x="6079" y="4225"/>
                      <a:pt x="6079" y="4225"/>
                    </a:cubicBezTo>
                    <a:cubicBezTo>
                      <a:pt x="6079" y="4225"/>
                      <a:pt x="7538" y="9210"/>
                      <a:pt x="6839" y="9879"/>
                    </a:cubicBezTo>
                    <a:cubicBezTo>
                      <a:pt x="6110" y="10578"/>
                      <a:pt x="4134" y="5684"/>
                      <a:pt x="4134" y="5684"/>
                    </a:cubicBezTo>
                    <a:cubicBezTo>
                      <a:pt x="4134" y="5684"/>
                      <a:pt x="5502" y="9879"/>
                      <a:pt x="4620" y="10578"/>
                    </a:cubicBezTo>
                    <a:cubicBezTo>
                      <a:pt x="3739" y="11247"/>
                      <a:pt x="2584" y="7265"/>
                      <a:pt x="2584" y="7265"/>
                    </a:cubicBezTo>
                    <a:cubicBezTo>
                      <a:pt x="2584" y="7265"/>
                      <a:pt x="3830" y="11004"/>
                      <a:pt x="2736" y="11368"/>
                    </a:cubicBezTo>
                    <a:cubicBezTo>
                      <a:pt x="1611" y="11764"/>
                      <a:pt x="335" y="8602"/>
                      <a:pt x="183" y="6171"/>
                    </a:cubicBezTo>
                    <a:cubicBezTo>
                      <a:pt x="0" y="3709"/>
                      <a:pt x="3952" y="0"/>
                      <a:pt x="7204" y="91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a:extLst>
                  <a:ext uri="{FF2B5EF4-FFF2-40B4-BE49-F238E27FC236}">
                    <a16:creationId xmlns:a16="http://schemas.microsoft.com/office/drawing/2014/main" id="{9C1F69E0-7C0A-A0DB-2D16-C1323E9B53F7}"/>
                  </a:ext>
                </a:extLst>
              </p:cNvPr>
              <p:cNvSpPr/>
              <p:nvPr/>
            </p:nvSpPr>
            <p:spPr>
              <a:xfrm>
                <a:off x="12723900" y="2671300"/>
                <a:ext cx="438500" cy="234075"/>
              </a:xfrm>
              <a:custGeom>
                <a:avLst/>
                <a:gdLst/>
                <a:ahLst/>
                <a:cxnLst/>
                <a:rect l="l" t="t" r="r" b="b"/>
                <a:pathLst>
                  <a:path w="17540" h="9363" fill="none" extrusionOk="0">
                    <a:moveTo>
                      <a:pt x="17539" y="1"/>
                    </a:moveTo>
                    <a:cubicBezTo>
                      <a:pt x="17539" y="1"/>
                      <a:pt x="13831" y="9210"/>
                      <a:pt x="1" y="9362"/>
                    </a:cubicBezTo>
                  </a:path>
                </a:pathLst>
              </a:custGeom>
              <a:noFill/>
              <a:ln w="121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a:extLst>
                  <a:ext uri="{FF2B5EF4-FFF2-40B4-BE49-F238E27FC236}">
                    <a16:creationId xmlns:a16="http://schemas.microsoft.com/office/drawing/2014/main" id="{C274997F-81B0-28FC-CE08-C1DB900164F4}"/>
                  </a:ext>
                </a:extLst>
              </p:cNvPr>
              <p:cNvSpPr/>
              <p:nvPr/>
            </p:nvSpPr>
            <p:spPr>
              <a:xfrm>
                <a:off x="12673750" y="2852150"/>
                <a:ext cx="140600" cy="93500"/>
              </a:xfrm>
              <a:custGeom>
                <a:avLst/>
                <a:gdLst/>
                <a:ahLst/>
                <a:cxnLst/>
                <a:rect l="l" t="t" r="r" b="b"/>
                <a:pathLst>
                  <a:path w="5624" h="3740" extrusionOk="0">
                    <a:moveTo>
                      <a:pt x="5624" y="1885"/>
                    </a:moveTo>
                    <a:cubicBezTo>
                      <a:pt x="5624" y="2919"/>
                      <a:pt x="4378" y="3739"/>
                      <a:pt x="2827" y="3739"/>
                    </a:cubicBezTo>
                    <a:cubicBezTo>
                      <a:pt x="1247" y="3739"/>
                      <a:pt x="1" y="2919"/>
                      <a:pt x="1" y="1885"/>
                    </a:cubicBezTo>
                    <a:cubicBezTo>
                      <a:pt x="1" y="852"/>
                      <a:pt x="1247" y="31"/>
                      <a:pt x="2827" y="31"/>
                    </a:cubicBezTo>
                    <a:cubicBezTo>
                      <a:pt x="4378" y="1"/>
                      <a:pt x="5624" y="821"/>
                      <a:pt x="5624" y="1885"/>
                    </a:cubicBezTo>
                    <a:close/>
                  </a:path>
                </a:pathLst>
              </a:custGeom>
              <a:solidFill>
                <a:srgbClr val="AF9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a:extLst>
                  <a:ext uri="{FF2B5EF4-FFF2-40B4-BE49-F238E27FC236}">
                    <a16:creationId xmlns:a16="http://schemas.microsoft.com/office/drawing/2014/main" id="{B3E7F6F3-EBF4-81BA-4A02-4D5BBFB12CB0}"/>
                  </a:ext>
                </a:extLst>
              </p:cNvPr>
              <p:cNvSpPr/>
              <p:nvPr/>
            </p:nvSpPr>
            <p:spPr>
              <a:xfrm>
                <a:off x="12680600" y="2860525"/>
                <a:ext cx="133750" cy="85125"/>
              </a:xfrm>
              <a:custGeom>
                <a:avLst/>
                <a:gdLst/>
                <a:ahLst/>
                <a:cxnLst/>
                <a:rect l="l" t="t" r="r" b="b"/>
                <a:pathLst>
                  <a:path w="5350" h="3405" extrusionOk="0">
                    <a:moveTo>
                      <a:pt x="4134" y="0"/>
                    </a:moveTo>
                    <a:lnTo>
                      <a:pt x="4134" y="0"/>
                    </a:lnTo>
                    <a:cubicBezTo>
                      <a:pt x="4286" y="213"/>
                      <a:pt x="4408" y="486"/>
                      <a:pt x="4408" y="790"/>
                    </a:cubicBezTo>
                    <a:cubicBezTo>
                      <a:pt x="4408" y="1824"/>
                      <a:pt x="3131" y="2645"/>
                      <a:pt x="1581" y="2645"/>
                    </a:cubicBezTo>
                    <a:cubicBezTo>
                      <a:pt x="973" y="2645"/>
                      <a:pt x="456" y="2553"/>
                      <a:pt x="0" y="2341"/>
                    </a:cubicBezTo>
                    <a:lnTo>
                      <a:pt x="0" y="2341"/>
                    </a:lnTo>
                    <a:cubicBezTo>
                      <a:pt x="456" y="2948"/>
                      <a:pt x="1398" y="3404"/>
                      <a:pt x="2553" y="3404"/>
                    </a:cubicBezTo>
                    <a:cubicBezTo>
                      <a:pt x="4104" y="3404"/>
                      <a:pt x="5350" y="2584"/>
                      <a:pt x="5350" y="1550"/>
                    </a:cubicBezTo>
                    <a:cubicBezTo>
                      <a:pt x="5350" y="912"/>
                      <a:pt x="4864" y="334"/>
                      <a:pt x="4134" y="0"/>
                    </a:cubicBezTo>
                    <a:close/>
                  </a:path>
                </a:pathLst>
              </a:custGeom>
              <a:solidFill>
                <a:srgbClr val="444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a:extLst>
                  <a:ext uri="{FF2B5EF4-FFF2-40B4-BE49-F238E27FC236}">
                    <a16:creationId xmlns:a16="http://schemas.microsoft.com/office/drawing/2014/main" id="{2C9B8861-327A-00AF-CAC5-AA0BC3C8447C}"/>
                  </a:ext>
                </a:extLst>
              </p:cNvPr>
              <p:cNvSpPr/>
              <p:nvPr/>
            </p:nvSpPr>
            <p:spPr>
              <a:xfrm>
                <a:off x="13105375" y="2435725"/>
                <a:ext cx="174800" cy="303225"/>
              </a:xfrm>
              <a:custGeom>
                <a:avLst/>
                <a:gdLst/>
                <a:ahLst/>
                <a:cxnLst/>
                <a:rect l="l" t="t" r="r" b="b"/>
                <a:pathLst>
                  <a:path w="6992" h="12129" extrusionOk="0">
                    <a:moveTo>
                      <a:pt x="1004" y="5168"/>
                    </a:moveTo>
                    <a:cubicBezTo>
                      <a:pt x="2037" y="2098"/>
                      <a:pt x="4134" y="1"/>
                      <a:pt x="5654" y="518"/>
                    </a:cubicBezTo>
                    <a:lnTo>
                      <a:pt x="6991" y="943"/>
                    </a:lnTo>
                    <a:cubicBezTo>
                      <a:pt x="6748" y="882"/>
                      <a:pt x="6536" y="852"/>
                      <a:pt x="6262" y="913"/>
                    </a:cubicBezTo>
                    <a:cubicBezTo>
                      <a:pt x="4864" y="1126"/>
                      <a:pt x="3253" y="3041"/>
                      <a:pt x="2341" y="5624"/>
                    </a:cubicBezTo>
                    <a:cubicBezTo>
                      <a:pt x="1459" y="8269"/>
                      <a:pt x="1611" y="10761"/>
                      <a:pt x="2614" y="11764"/>
                    </a:cubicBezTo>
                    <a:cubicBezTo>
                      <a:pt x="2797" y="11946"/>
                      <a:pt x="2979" y="12068"/>
                      <a:pt x="3222" y="12129"/>
                    </a:cubicBezTo>
                    <a:lnTo>
                      <a:pt x="1885" y="11673"/>
                    </a:lnTo>
                    <a:cubicBezTo>
                      <a:pt x="365" y="11187"/>
                      <a:pt x="0" y="8269"/>
                      <a:pt x="1004"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a:extLst>
                  <a:ext uri="{FF2B5EF4-FFF2-40B4-BE49-F238E27FC236}">
                    <a16:creationId xmlns:a16="http://schemas.microsoft.com/office/drawing/2014/main" id="{135666C3-2AFF-BBC5-8866-2E1E272C3FAE}"/>
                  </a:ext>
                </a:extLst>
              </p:cNvPr>
              <p:cNvSpPr/>
              <p:nvPr/>
            </p:nvSpPr>
            <p:spPr>
              <a:xfrm>
                <a:off x="13141850" y="2457775"/>
                <a:ext cx="143650" cy="272075"/>
              </a:xfrm>
              <a:custGeom>
                <a:avLst/>
                <a:gdLst/>
                <a:ahLst/>
                <a:cxnLst/>
                <a:rect l="l" t="t" r="r" b="b"/>
                <a:pathLst>
                  <a:path w="5746" h="10883" extrusionOk="0">
                    <a:moveTo>
                      <a:pt x="4803" y="0"/>
                    </a:moveTo>
                    <a:cubicBezTo>
                      <a:pt x="3405" y="183"/>
                      <a:pt x="1763" y="2098"/>
                      <a:pt x="882" y="4712"/>
                    </a:cubicBezTo>
                    <a:cubicBezTo>
                      <a:pt x="0" y="7326"/>
                      <a:pt x="152" y="9849"/>
                      <a:pt x="1186" y="10882"/>
                    </a:cubicBezTo>
                    <a:cubicBezTo>
                      <a:pt x="2098" y="10700"/>
                      <a:pt x="3162" y="9788"/>
                      <a:pt x="3982" y="8420"/>
                    </a:cubicBezTo>
                    <a:cubicBezTo>
                      <a:pt x="4408" y="7751"/>
                      <a:pt x="4742" y="6991"/>
                      <a:pt x="5046" y="6110"/>
                    </a:cubicBezTo>
                    <a:cubicBezTo>
                      <a:pt x="5320" y="5289"/>
                      <a:pt x="5502" y="4438"/>
                      <a:pt x="5593" y="3648"/>
                    </a:cubicBezTo>
                    <a:cubicBezTo>
                      <a:pt x="5745" y="2007"/>
                      <a:pt x="5472" y="700"/>
                      <a:pt x="480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a:extLst>
                  <a:ext uri="{FF2B5EF4-FFF2-40B4-BE49-F238E27FC236}">
                    <a16:creationId xmlns:a16="http://schemas.microsoft.com/office/drawing/2014/main" id="{890BE55E-10F4-27AA-F473-E33046310329}"/>
                  </a:ext>
                </a:extLst>
              </p:cNvPr>
              <p:cNvSpPr/>
              <p:nvPr/>
            </p:nvSpPr>
            <p:spPr>
              <a:xfrm>
                <a:off x="13141850" y="2457025"/>
                <a:ext cx="185425" cy="293325"/>
              </a:xfrm>
              <a:custGeom>
                <a:avLst/>
                <a:gdLst/>
                <a:ahLst/>
                <a:cxnLst/>
                <a:rect l="l" t="t" r="r" b="b"/>
                <a:pathLst>
                  <a:path w="7417" h="11733" extrusionOk="0">
                    <a:moveTo>
                      <a:pt x="882" y="4742"/>
                    </a:moveTo>
                    <a:cubicBezTo>
                      <a:pt x="1763" y="2128"/>
                      <a:pt x="3405" y="213"/>
                      <a:pt x="4803" y="30"/>
                    </a:cubicBezTo>
                    <a:cubicBezTo>
                      <a:pt x="5077" y="0"/>
                      <a:pt x="5289" y="0"/>
                      <a:pt x="5532" y="61"/>
                    </a:cubicBezTo>
                    <a:cubicBezTo>
                      <a:pt x="7052" y="578"/>
                      <a:pt x="7417" y="3496"/>
                      <a:pt x="6384" y="6565"/>
                    </a:cubicBezTo>
                    <a:cubicBezTo>
                      <a:pt x="5380" y="9635"/>
                      <a:pt x="3283" y="11733"/>
                      <a:pt x="1763" y="11246"/>
                    </a:cubicBezTo>
                    <a:cubicBezTo>
                      <a:pt x="1520" y="11155"/>
                      <a:pt x="1338" y="11064"/>
                      <a:pt x="1155" y="10851"/>
                    </a:cubicBezTo>
                    <a:cubicBezTo>
                      <a:pt x="152" y="9879"/>
                      <a:pt x="0" y="7356"/>
                      <a:pt x="882"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a:extLst>
                  <a:ext uri="{FF2B5EF4-FFF2-40B4-BE49-F238E27FC236}">
                    <a16:creationId xmlns:a16="http://schemas.microsoft.com/office/drawing/2014/main" id="{D35FBBE7-9167-E2BF-FDA7-73484CC52A39}"/>
                  </a:ext>
                </a:extLst>
              </p:cNvPr>
              <p:cNvSpPr/>
              <p:nvPr/>
            </p:nvSpPr>
            <p:spPr>
              <a:xfrm>
                <a:off x="13176050" y="2507175"/>
                <a:ext cx="113250" cy="183150"/>
              </a:xfrm>
              <a:custGeom>
                <a:avLst/>
                <a:gdLst/>
                <a:ahLst/>
                <a:cxnLst/>
                <a:rect l="l" t="t" r="r" b="b"/>
                <a:pathLst>
                  <a:path w="4530" h="7326" extrusionOk="0">
                    <a:moveTo>
                      <a:pt x="608" y="3131"/>
                    </a:moveTo>
                    <a:cubicBezTo>
                      <a:pt x="1216" y="1246"/>
                      <a:pt x="2493" y="0"/>
                      <a:pt x="3405" y="304"/>
                    </a:cubicBezTo>
                    <a:cubicBezTo>
                      <a:pt x="4316" y="608"/>
                      <a:pt x="4529" y="2371"/>
                      <a:pt x="3921" y="4225"/>
                    </a:cubicBezTo>
                    <a:cubicBezTo>
                      <a:pt x="3313" y="6079"/>
                      <a:pt x="2067" y="7325"/>
                      <a:pt x="1155" y="7022"/>
                    </a:cubicBezTo>
                    <a:cubicBezTo>
                      <a:pt x="243" y="6718"/>
                      <a:pt x="0" y="4985"/>
                      <a:pt x="608" y="3131"/>
                    </a:cubicBezTo>
                    <a:close/>
                  </a:path>
                </a:pathLst>
              </a:custGeom>
              <a:solidFill>
                <a:schemeClr val="lt1"/>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a:extLst>
                  <a:ext uri="{FF2B5EF4-FFF2-40B4-BE49-F238E27FC236}">
                    <a16:creationId xmlns:a16="http://schemas.microsoft.com/office/drawing/2014/main" id="{7BDD4602-7A9F-7D82-DA3B-14516D339BF3}"/>
                  </a:ext>
                </a:extLst>
              </p:cNvPr>
              <p:cNvSpPr/>
              <p:nvPr/>
            </p:nvSpPr>
            <p:spPr>
              <a:xfrm>
                <a:off x="12232250" y="2435725"/>
                <a:ext cx="174800" cy="303225"/>
              </a:xfrm>
              <a:custGeom>
                <a:avLst/>
                <a:gdLst/>
                <a:ahLst/>
                <a:cxnLst/>
                <a:rect l="l" t="t" r="r" b="b"/>
                <a:pathLst>
                  <a:path w="6992" h="12129" extrusionOk="0">
                    <a:moveTo>
                      <a:pt x="5958" y="5168"/>
                    </a:moveTo>
                    <a:cubicBezTo>
                      <a:pt x="4925" y="2098"/>
                      <a:pt x="2858" y="1"/>
                      <a:pt x="1338" y="518"/>
                    </a:cubicBezTo>
                    <a:lnTo>
                      <a:pt x="1" y="943"/>
                    </a:lnTo>
                    <a:cubicBezTo>
                      <a:pt x="214" y="882"/>
                      <a:pt x="457" y="852"/>
                      <a:pt x="730" y="913"/>
                    </a:cubicBezTo>
                    <a:cubicBezTo>
                      <a:pt x="2128" y="1126"/>
                      <a:pt x="3709" y="3041"/>
                      <a:pt x="4621" y="5624"/>
                    </a:cubicBezTo>
                    <a:cubicBezTo>
                      <a:pt x="5502" y="8269"/>
                      <a:pt x="5350" y="10761"/>
                      <a:pt x="4378" y="11764"/>
                    </a:cubicBezTo>
                    <a:cubicBezTo>
                      <a:pt x="4165" y="11946"/>
                      <a:pt x="3983" y="12068"/>
                      <a:pt x="3770" y="12129"/>
                    </a:cubicBezTo>
                    <a:lnTo>
                      <a:pt x="5077" y="11673"/>
                    </a:lnTo>
                    <a:cubicBezTo>
                      <a:pt x="6597" y="11187"/>
                      <a:pt x="6992" y="8269"/>
                      <a:pt x="5958"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a:extLst>
                  <a:ext uri="{FF2B5EF4-FFF2-40B4-BE49-F238E27FC236}">
                    <a16:creationId xmlns:a16="http://schemas.microsoft.com/office/drawing/2014/main" id="{6E3D8AB2-D9C5-FBAC-9E8D-45642D8CA813}"/>
                  </a:ext>
                </a:extLst>
              </p:cNvPr>
              <p:cNvSpPr/>
              <p:nvPr/>
            </p:nvSpPr>
            <p:spPr>
              <a:xfrm>
                <a:off x="12226175" y="2457775"/>
                <a:ext cx="143650" cy="272075"/>
              </a:xfrm>
              <a:custGeom>
                <a:avLst/>
                <a:gdLst/>
                <a:ahLst/>
                <a:cxnLst/>
                <a:rect l="l" t="t" r="r" b="b"/>
                <a:pathLst>
                  <a:path w="5746" h="10883" extrusionOk="0">
                    <a:moveTo>
                      <a:pt x="973" y="0"/>
                    </a:moveTo>
                    <a:cubicBezTo>
                      <a:pt x="274" y="700"/>
                      <a:pt x="1" y="2007"/>
                      <a:pt x="153" y="3648"/>
                    </a:cubicBezTo>
                    <a:cubicBezTo>
                      <a:pt x="244" y="4438"/>
                      <a:pt x="426" y="5289"/>
                      <a:pt x="700" y="6110"/>
                    </a:cubicBezTo>
                    <a:cubicBezTo>
                      <a:pt x="1004" y="6991"/>
                      <a:pt x="1338" y="7751"/>
                      <a:pt x="1764" y="8420"/>
                    </a:cubicBezTo>
                    <a:cubicBezTo>
                      <a:pt x="2584" y="9788"/>
                      <a:pt x="3648" y="10700"/>
                      <a:pt x="4560" y="10882"/>
                    </a:cubicBezTo>
                    <a:cubicBezTo>
                      <a:pt x="5593" y="9849"/>
                      <a:pt x="5745" y="7326"/>
                      <a:pt x="4864" y="4712"/>
                    </a:cubicBezTo>
                    <a:cubicBezTo>
                      <a:pt x="4013" y="2098"/>
                      <a:pt x="2371" y="183"/>
                      <a:pt x="97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a:extLst>
                  <a:ext uri="{FF2B5EF4-FFF2-40B4-BE49-F238E27FC236}">
                    <a16:creationId xmlns:a16="http://schemas.microsoft.com/office/drawing/2014/main" id="{BBD7F0E6-42E6-AF71-01B0-FF9149BC4DA6}"/>
                  </a:ext>
                </a:extLst>
              </p:cNvPr>
              <p:cNvSpPr/>
              <p:nvPr/>
            </p:nvSpPr>
            <p:spPr>
              <a:xfrm>
                <a:off x="12184375" y="2457025"/>
                <a:ext cx="185450" cy="293325"/>
              </a:xfrm>
              <a:custGeom>
                <a:avLst/>
                <a:gdLst/>
                <a:ahLst/>
                <a:cxnLst/>
                <a:rect l="l" t="t" r="r" b="b"/>
                <a:pathLst>
                  <a:path w="7418" h="11733" extrusionOk="0">
                    <a:moveTo>
                      <a:pt x="6536" y="4742"/>
                    </a:moveTo>
                    <a:cubicBezTo>
                      <a:pt x="5685" y="2128"/>
                      <a:pt x="4043" y="213"/>
                      <a:pt x="2645" y="30"/>
                    </a:cubicBezTo>
                    <a:cubicBezTo>
                      <a:pt x="2372" y="0"/>
                      <a:pt x="2129" y="0"/>
                      <a:pt x="1916" y="61"/>
                    </a:cubicBezTo>
                    <a:cubicBezTo>
                      <a:pt x="396" y="578"/>
                      <a:pt x="1" y="3496"/>
                      <a:pt x="1034" y="6565"/>
                    </a:cubicBezTo>
                    <a:cubicBezTo>
                      <a:pt x="2068" y="9635"/>
                      <a:pt x="4165" y="11733"/>
                      <a:pt x="5685" y="11246"/>
                    </a:cubicBezTo>
                    <a:cubicBezTo>
                      <a:pt x="5898" y="11155"/>
                      <a:pt x="6080" y="11064"/>
                      <a:pt x="6293" y="10851"/>
                    </a:cubicBezTo>
                    <a:cubicBezTo>
                      <a:pt x="7265" y="9879"/>
                      <a:pt x="7417" y="7356"/>
                      <a:pt x="6536"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a:extLst>
                  <a:ext uri="{FF2B5EF4-FFF2-40B4-BE49-F238E27FC236}">
                    <a16:creationId xmlns:a16="http://schemas.microsoft.com/office/drawing/2014/main" id="{F91C777F-16EC-A18C-FCB1-235D144D420A}"/>
                  </a:ext>
                </a:extLst>
              </p:cNvPr>
              <p:cNvSpPr/>
              <p:nvPr/>
            </p:nvSpPr>
            <p:spPr>
              <a:xfrm>
                <a:off x="12222375" y="2507175"/>
                <a:ext cx="113250" cy="183150"/>
              </a:xfrm>
              <a:custGeom>
                <a:avLst/>
                <a:gdLst/>
                <a:ahLst/>
                <a:cxnLst/>
                <a:rect l="l" t="t" r="r" b="b"/>
                <a:pathLst>
                  <a:path w="4530" h="7326" extrusionOk="0">
                    <a:moveTo>
                      <a:pt x="3922" y="3131"/>
                    </a:moveTo>
                    <a:cubicBezTo>
                      <a:pt x="3314" y="1246"/>
                      <a:pt x="2068" y="0"/>
                      <a:pt x="1156" y="304"/>
                    </a:cubicBezTo>
                    <a:cubicBezTo>
                      <a:pt x="244" y="608"/>
                      <a:pt x="1" y="2371"/>
                      <a:pt x="609" y="4225"/>
                    </a:cubicBezTo>
                    <a:cubicBezTo>
                      <a:pt x="1216" y="6079"/>
                      <a:pt x="2493" y="7325"/>
                      <a:pt x="3375" y="7022"/>
                    </a:cubicBezTo>
                    <a:cubicBezTo>
                      <a:pt x="4317" y="6718"/>
                      <a:pt x="4530" y="4985"/>
                      <a:pt x="3922" y="3131"/>
                    </a:cubicBezTo>
                    <a:close/>
                  </a:path>
                </a:pathLst>
              </a:custGeom>
              <a:solidFill>
                <a:srgbClr val="2D1B6A"/>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a:extLst>
                  <a:ext uri="{FF2B5EF4-FFF2-40B4-BE49-F238E27FC236}">
                    <a16:creationId xmlns:a16="http://schemas.microsoft.com/office/drawing/2014/main" id="{B574943A-F2E1-B1F3-140D-0D6EC1078003}"/>
                  </a:ext>
                </a:extLst>
              </p:cNvPr>
              <p:cNvSpPr/>
              <p:nvPr/>
            </p:nvSpPr>
            <p:spPr>
              <a:xfrm>
                <a:off x="12274050" y="2248050"/>
                <a:ext cx="952925" cy="421750"/>
              </a:xfrm>
              <a:custGeom>
                <a:avLst/>
                <a:gdLst/>
                <a:ahLst/>
                <a:cxnLst/>
                <a:rect l="l" t="t" r="r" b="b"/>
                <a:pathLst>
                  <a:path w="38117" h="16870" extrusionOk="0">
                    <a:moveTo>
                      <a:pt x="8420" y="16870"/>
                    </a:moveTo>
                    <a:cubicBezTo>
                      <a:pt x="3800" y="16870"/>
                      <a:pt x="1" y="13070"/>
                      <a:pt x="1" y="8420"/>
                    </a:cubicBezTo>
                    <a:cubicBezTo>
                      <a:pt x="1" y="3800"/>
                      <a:pt x="3800" y="0"/>
                      <a:pt x="8420" y="0"/>
                    </a:cubicBezTo>
                    <a:lnTo>
                      <a:pt x="29667" y="0"/>
                    </a:lnTo>
                    <a:cubicBezTo>
                      <a:pt x="34317" y="0"/>
                      <a:pt x="38117" y="3800"/>
                      <a:pt x="38117" y="8420"/>
                    </a:cubicBezTo>
                    <a:cubicBezTo>
                      <a:pt x="38117" y="13070"/>
                      <a:pt x="34317" y="16870"/>
                      <a:pt x="29667" y="16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a:extLst>
                  <a:ext uri="{FF2B5EF4-FFF2-40B4-BE49-F238E27FC236}">
                    <a16:creationId xmlns:a16="http://schemas.microsoft.com/office/drawing/2014/main" id="{F6C25D4F-86A1-B953-14AC-8A1F7EA3ACAB}"/>
                  </a:ext>
                </a:extLst>
              </p:cNvPr>
              <p:cNvSpPr/>
              <p:nvPr/>
            </p:nvSpPr>
            <p:spPr>
              <a:xfrm>
                <a:off x="12274050" y="2248050"/>
                <a:ext cx="952925" cy="210500"/>
              </a:xfrm>
              <a:custGeom>
                <a:avLst/>
                <a:gdLst/>
                <a:ahLst/>
                <a:cxnLst/>
                <a:rect l="l" t="t" r="r" b="b"/>
                <a:pathLst>
                  <a:path w="38117" h="8420" fill="none" extrusionOk="0">
                    <a:moveTo>
                      <a:pt x="1" y="8420"/>
                    </a:moveTo>
                    <a:cubicBezTo>
                      <a:pt x="1" y="3800"/>
                      <a:pt x="3800" y="0"/>
                      <a:pt x="8420" y="0"/>
                    </a:cubicBezTo>
                    <a:lnTo>
                      <a:pt x="29667" y="0"/>
                    </a:lnTo>
                    <a:cubicBezTo>
                      <a:pt x="34317" y="0"/>
                      <a:pt x="38117" y="3800"/>
                      <a:pt x="38117" y="8420"/>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a:extLst>
                  <a:ext uri="{FF2B5EF4-FFF2-40B4-BE49-F238E27FC236}">
                    <a16:creationId xmlns:a16="http://schemas.microsoft.com/office/drawing/2014/main" id="{D097CCFB-6351-1A48-73D5-75496CCC9CDB}"/>
                  </a:ext>
                </a:extLst>
              </p:cNvPr>
              <p:cNvSpPr/>
              <p:nvPr/>
            </p:nvSpPr>
            <p:spPr>
              <a:xfrm>
                <a:off x="12305975" y="2281475"/>
                <a:ext cx="886800" cy="354900"/>
              </a:xfrm>
              <a:custGeom>
                <a:avLst/>
                <a:gdLst/>
                <a:ahLst/>
                <a:cxnLst/>
                <a:rect l="l" t="t" r="r" b="b"/>
                <a:pathLst>
                  <a:path w="35472" h="14196" extrusionOk="0">
                    <a:moveTo>
                      <a:pt x="28359" y="14195"/>
                    </a:moveTo>
                    <a:lnTo>
                      <a:pt x="7113" y="14195"/>
                    </a:lnTo>
                    <a:cubicBezTo>
                      <a:pt x="3192" y="14195"/>
                      <a:pt x="0" y="11004"/>
                      <a:pt x="0" y="7083"/>
                    </a:cubicBezTo>
                    <a:lnTo>
                      <a:pt x="0" y="7083"/>
                    </a:lnTo>
                    <a:cubicBezTo>
                      <a:pt x="0" y="3192"/>
                      <a:pt x="3192" y="1"/>
                      <a:pt x="7113" y="1"/>
                    </a:cubicBezTo>
                    <a:lnTo>
                      <a:pt x="28359" y="1"/>
                    </a:lnTo>
                    <a:cubicBezTo>
                      <a:pt x="32280" y="1"/>
                      <a:pt x="35472" y="3192"/>
                      <a:pt x="35472" y="7083"/>
                    </a:cubicBezTo>
                    <a:lnTo>
                      <a:pt x="35472" y="7083"/>
                    </a:lnTo>
                    <a:cubicBezTo>
                      <a:pt x="35472" y="11004"/>
                      <a:pt x="32280" y="14195"/>
                      <a:pt x="28359" y="14195"/>
                    </a:cubicBezTo>
                    <a:close/>
                  </a:path>
                </a:pathLst>
              </a:custGeom>
              <a:solidFill>
                <a:schemeClr val="dk2"/>
              </a:solidFill>
              <a:ln w="30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a:extLst>
                  <a:ext uri="{FF2B5EF4-FFF2-40B4-BE49-F238E27FC236}">
                    <a16:creationId xmlns:a16="http://schemas.microsoft.com/office/drawing/2014/main" id="{4EA107EA-B917-E9C0-7161-497F37FF194C}"/>
                  </a:ext>
                </a:extLst>
              </p:cNvPr>
              <p:cNvSpPr/>
              <p:nvPr/>
            </p:nvSpPr>
            <p:spPr>
              <a:xfrm>
                <a:off x="12328775" y="2287550"/>
                <a:ext cx="864000" cy="348825"/>
              </a:xfrm>
              <a:custGeom>
                <a:avLst/>
                <a:gdLst/>
                <a:ahLst/>
                <a:cxnLst/>
                <a:rect l="l" t="t" r="r" b="b"/>
                <a:pathLst>
                  <a:path w="34560" h="13953" extrusionOk="0">
                    <a:moveTo>
                      <a:pt x="29332" y="1"/>
                    </a:moveTo>
                    <a:cubicBezTo>
                      <a:pt x="29909" y="1034"/>
                      <a:pt x="30213" y="2220"/>
                      <a:pt x="30213" y="3466"/>
                    </a:cubicBezTo>
                    <a:cubicBezTo>
                      <a:pt x="30213" y="5442"/>
                      <a:pt x="29423" y="7205"/>
                      <a:pt x="28116" y="8481"/>
                    </a:cubicBezTo>
                    <a:cubicBezTo>
                      <a:pt x="26839" y="9788"/>
                      <a:pt x="25076" y="10578"/>
                      <a:pt x="23101" y="10578"/>
                    </a:cubicBezTo>
                    <a:lnTo>
                      <a:pt x="1885" y="10578"/>
                    </a:lnTo>
                    <a:cubicBezTo>
                      <a:pt x="1216" y="10578"/>
                      <a:pt x="608" y="10457"/>
                      <a:pt x="0" y="10305"/>
                    </a:cubicBezTo>
                    <a:lnTo>
                      <a:pt x="0" y="10305"/>
                    </a:lnTo>
                    <a:cubicBezTo>
                      <a:pt x="1216" y="12463"/>
                      <a:pt x="3526" y="13952"/>
                      <a:pt x="6201" y="13952"/>
                    </a:cubicBezTo>
                    <a:lnTo>
                      <a:pt x="27447" y="13952"/>
                    </a:lnTo>
                    <a:cubicBezTo>
                      <a:pt x="29423" y="13952"/>
                      <a:pt x="31156" y="13162"/>
                      <a:pt x="32463" y="11855"/>
                    </a:cubicBezTo>
                    <a:cubicBezTo>
                      <a:pt x="33739" y="10578"/>
                      <a:pt x="34560" y="8816"/>
                      <a:pt x="34560" y="6840"/>
                    </a:cubicBezTo>
                    <a:cubicBezTo>
                      <a:pt x="34560" y="3588"/>
                      <a:pt x="32341" y="852"/>
                      <a:pt x="29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a:extLst>
                  <a:ext uri="{FF2B5EF4-FFF2-40B4-BE49-F238E27FC236}">
                    <a16:creationId xmlns:a16="http://schemas.microsoft.com/office/drawing/2014/main" id="{616879FE-60D3-72E5-BAB3-F3A790D4B2C4}"/>
                  </a:ext>
                </a:extLst>
              </p:cNvPr>
              <p:cNvSpPr/>
              <p:nvPr/>
            </p:nvSpPr>
            <p:spPr>
              <a:xfrm>
                <a:off x="12002000" y="4007950"/>
                <a:ext cx="1587450" cy="84375"/>
              </a:xfrm>
              <a:custGeom>
                <a:avLst/>
                <a:gdLst/>
                <a:ahLst/>
                <a:cxnLst/>
                <a:rect l="l" t="t" r="r" b="b"/>
                <a:pathLst>
                  <a:path w="63498" h="3375" extrusionOk="0">
                    <a:moveTo>
                      <a:pt x="244" y="0"/>
                    </a:moveTo>
                    <a:cubicBezTo>
                      <a:pt x="153" y="1155"/>
                      <a:pt x="92" y="2280"/>
                      <a:pt x="1" y="3374"/>
                    </a:cubicBezTo>
                    <a:lnTo>
                      <a:pt x="63498" y="3374"/>
                    </a:lnTo>
                    <a:cubicBezTo>
                      <a:pt x="63437" y="2250"/>
                      <a:pt x="63346" y="1095"/>
                      <a:pt x="63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a:extLst>
                  <a:ext uri="{FF2B5EF4-FFF2-40B4-BE49-F238E27FC236}">
                    <a16:creationId xmlns:a16="http://schemas.microsoft.com/office/drawing/2014/main" id="{DA2BBD23-9AB9-7F41-DFD2-6A7998CBDE04}"/>
                  </a:ext>
                </a:extLst>
              </p:cNvPr>
              <p:cNvSpPr/>
              <p:nvPr/>
            </p:nvSpPr>
            <p:spPr>
              <a:xfrm>
                <a:off x="11992125" y="4197925"/>
                <a:ext cx="1611000" cy="84375"/>
              </a:xfrm>
              <a:custGeom>
                <a:avLst/>
                <a:gdLst/>
                <a:ahLst/>
                <a:cxnLst/>
                <a:rect l="l" t="t" r="r" b="b"/>
                <a:pathLst>
                  <a:path w="64440" h="3375" extrusionOk="0">
                    <a:moveTo>
                      <a:pt x="183" y="0"/>
                    </a:moveTo>
                    <a:cubicBezTo>
                      <a:pt x="92" y="1155"/>
                      <a:pt x="31" y="2280"/>
                      <a:pt x="1" y="3374"/>
                    </a:cubicBezTo>
                    <a:lnTo>
                      <a:pt x="64440" y="3374"/>
                    </a:lnTo>
                    <a:cubicBezTo>
                      <a:pt x="64348" y="2250"/>
                      <a:pt x="64288" y="1095"/>
                      <a:pt x="64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a:extLst>
                  <a:ext uri="{FF2B5EF4-FFF2-40B4-BE49-F238E27FC236}">
                    <a16:creationId xmlns:a16="http://schemas.microsoft.com/office/drawing/2014/main" id="{A32F1E58-CD94-FE26-321F-8EF3215429FA}"/>
                  </a:ext>
                </a:extLst>
              </p:cNvPr>
              <p:cNvSpPr/>
              <p:nvPr/>
            </p:nvSpPr>
            <p:spPr>
              <a:xfrm>
                <a:off x="11983000" y="4387125"/>
                <a:ext cx="1629250" cy="84375"/>
              </a:xfrm>
              <a:custGeom>
                <a:avLst/>
                <a:gdLst/>
                <a:ahLst/>
                <a:cxnLst/>
                <a:rect l="l" t="t" r="r" b="b"/>
                <a:pathLst>
                  <a:path w="65170" h="3375" extrusionOk="0">
                    <a:moveTo>
                      <a:pt x="153" y="1"/>
                    </a:moveTo>
                    <a:cubicBezTo>
                      <a:pt x="92" y="1125"/>
                      <a:pt x="31" y="2280"/>
                      <a:pt x="1" y="3375"/>
                    </a:cubicBezTo>
                    <a:lnTo>
                      <a:pt x="65169" y="3375"/>
                    </a:lnTo>
                    <a:cubicBezTo>
                      <a:pt x="65109" y="2250"/>
                      <a:pt x="65048" y="1125"/>
                      <a:pt x="65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a:extLst>
                  <a:ext uri="{FF2B5EF4-FFF2-40B4-BE49-F238E27FC236}">
                    <a16:creationId xmlns:a16="http://schemas.microsoft.com/office/drawing/2014/main" id="{2937316D-FE7B-62DE-7922-79CDBAA46FC6}"/>
                  </a:ext>
                </a:extLst>
              </p:cNvPr>
              <p:cNvSpPr/>
              <p:nvPr/>
            </p:nvSpPr>
            <p:spPr>
              <a:xfrm>
                <a:off x="11976925" y="4577100"/>
                <a:ext cx="1641400" cy="84375"/>
              </a:xfrm>
              <a:custGeom>
                <a:avLst/>
                <a:gdLst/>
                <a:ahLst/>
                <a:cxnLst/>
                <a:rect l="l" t="t" r="r" b="b"/>
                <a:pathLst>
                  <a:path w="65656" h="3375" extrusionOk="0">
                    <a:moveTo>
                      <a:pt x="62" y="1"/>
                    </a:moveTo>
                    <a:cubicBezTo>
                      <a:pt x="31" y="1125"/>
                      <a:pt x="31" y="2280"/>
                      <a:pt x="1" y="3375"/>
                    </a:cubicBezTo>
                    <a:lnTo>
                      <a:pt x="65656" y="3375"/>
                    </a:lnTo>
                    <a:cubicBezTo>
                      <a:pt x="65656" y="2250"/>
                      <a:pt x="65595" y="1095"/>
                      <a:pt x="65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a:extLst>
                  <a:ext uri="{FF2B5EF4-FFF2-40B4-BE49-F238E27FC236}">
                    <a16:creationId xmlns:a16="http://schemas.microsoft.com/office/drawing/2014/main" id="{D0836755-B293-02C6-CA76-5884FB9D6F30}"/>
                  </a:ext>
                </a:extLst>
              </p:cNvPr>
              <p:cNvSpPr/>
              <p:nvPr/>
            </p:nvSpPr>
            <p:spPr>
              <a:xfrm>
                <a:off x="11973900" y="4766325"/>
                <a:ext cx="1646700" cy="84375"/>
              </a:xfrm>
              <a:custGeom>
                <a:avLst/>
                <a:gdLst/>
                <a:ahLst/>
                <a:cxnLst/>
                <a:rect l="l" t="t" r="r" b="b"/>
                <a:pathLst>
                  <a:path w="65868" h="3375" extrusionOk="0">
                    <a:moveTo>
                      <a:pt x="31" y="0"/>
                    </a:moveTo>
                    <a:cubicBezTo>
                      <a:pt x="31" y="1155"/>
                      <a:pt x="0" y="2280"/>
                      <a:pt x="0" y="3374"/>
                    </a:cubicBezTo>
                    <a:lnTo>
                      <a:pt x="65868" y="3374"/>
                    </a:lnTo>
                    <a:cubicBezTo>
                      <a:pt x="65868" y="2280"/>
                      <a:pt x="65868" y="1125"/>
                      <a:pt x="65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a:extLst>
                  <a:ext uri="{FF2B5EF4-FFF2-40B4-BE49-F238E27FC236}">
                    <a16:creationId xmlns:a16="http://schemas.microsoft.com/office/drawing/2014/main" id="{54382731-9700-97BA-8D34-99D4BE257F3F}"/>
                  </a:ext>
                </a:extLst>
              </p:cNvPr>
              <p:cNvSpPr/>
              <p:nvPr/>
            </p:nvSpPr>
            <p:spPr>
              <a:xfrm>
                <a:off x="11973125" y="4956300"/>
                <a:ext cx="1647475" cy="84350"/>
              </a:xfrm>
              <a:custGeom>
                <a:avLst/>
                <a:gdLst/>
                <a:ahLst/>
                <a:cxnLst/>
                <a:rect l="l" t="t" r="r" b="b"/>
                <a:pathLst>
                  <a:path w="65899" h="3374" extrusionOk="0">
                    <a:moveTo>
                      <a:pt x="1" y="0"/>
                    </a:moveTo>
                    <a:lnTo>
                      <a:pt x="1" y="3374"/>
                    </a:lnTo>
                    <a:lnTo>
                      <a:pt x="65868" y="3374"/>
                    </a:lnTo>
                    <a:cubicBezTo>
                      <a:pt x="65899" y="2219"/>
                      <a:pt x="65899" y="1094"/>
                      <a:pt x="65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a:extLst>
                  <a:ext uri="{FF2B5EF4-FFF2-40B4-BE49-F238E27FC236}">
                    <a16:creationId xmlns:a16="http://schemas.microsoft.com/office/drawing/2014/main" id="{F82A5306-F5E6-C1E5-A612-76C8520C3F8B}"/>
                  </a:ext>
                </a:extLst>
              </p:cNvPr>
              <p:cNvSpPr/>
              <p:nvPr/>
            </p:nvSpPr>
            <p:spPr>
              <a:xfrm>
                <a:off x="11973900" y="5146250"/>
                <a:ext cx="1644425" cy="84375"/>
              </a:xfrm>
              <a:custGeom>
                <a:avLst/>
                <a:gdLst/>
                <a:ahLst/>
                <a:cxnLst/>
                <a:rect l="l" t="t" r="r" b="b"/>
                <a:pathLst>
                  <a:path w="65777" h="3375" extrusionOk="0">
                    <a:moveTo>
                      <a:pt x="0" y="1"/>
                    </a:moveTo>
                    <a:cubicBezTo>
                      <a:pt x="0" y="1217"/>
                      <a:pt x="31" y="2311"/>
                      <a:pt x="31" y="3375"/>
                    </a:cubicBezTo>
                    <a:lnTo>
                      <a:pt x="65655" y="3375"/>
                    </a:lnTo>
                    <a:cubicBezTo>
                      <a:pt x="65685" y="2220"/>
                      <a:pt x="65716" y="1095"/>
                      <a:pt x="65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a:extLst>
                  <a:ext uri="{FF2B5EF4-FFF2-40B4-BE49-F238E27FC236}">
                    <a16:creationId xmlns:a16="http://schemas.microsoft.com/office/drawing/2014/main" id="{023579C0-8437-8A02-8108-584AB3A9BB03}"/>
                  </a:ext>
                </a:extLst>
              </p:cNvPr>
              <p:cNvSpPr/>
              <p:nvPr/>
            </p:nvSpPr>
            <p:spPr>
              <a:xfrm>
                <a:off x="10881925" y="1238900"/>
                <a:ext cx="3526700" cy="2480325"/>
              </a:xfrm>
              <a:custGeom>
                <a:avLst/>
                <a:gdLst/>
                <a:ahLst/>
                <a:cxnLst/>
                <a:rect l="l" t="t" r="r" b="b"/>
                <a:pathLst>
                  <a:path w="141068" h="99213"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gradFill>
                <a:gsLst>
                  <a:gs pos="0">
                    <a:srgbClr val="84BDE7">
                      <a:alpha val="63921"/>
                    </a:srgbClr>
                  </a:gs>
                  <a:gs pos="100000">
                    <a:srgbClr val="84BDE7">
                      <a:alpha val="1019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a:extLst>
                  <a:ext uri="{FF2B5EF4-FFF2-40B4-BE49-F238E27FC236}">
                    <a16:creationId xmlns:a16="http://schemas.microsoft.com/office/drawing/2014/main" id="{77D6EB56-0B2D-F2E6-429E-FDC7291005B7}"/>
                  </a:ext>
                </a:extLst>
              </p:cNvPr>
              <p:cNvSpPr/>
              <p:nvPr/>
            </p:nvSpPr>
            <p:spPr>
              <a:xfrm>
                <a:off x="10881925" y="1238900"/>
                <a:ext cx="3526700" cy="2480325"/>
              </a:xfrm>
              <a:custGeom>
                <a:avLst/>
                <a:gdLst/>
                <a:ahLst/>
                <a:cxnLst/>
                <a:rect l="l" t="t" r="r" b="b"/>
                <a:pathLst>
                  <a:path w="141068" h="99213" fill="none"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noFill/>
              <a:ln w="220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a:extLst>
                  <a:ext uri="{FF2B5EF4-FFF2-40B4-BE49-F238E27FC236}">
                    <a16:creationId xmlns:a16="http://schemas.microsoft.com/office/drawing/2014/main" id="{63D248FE-8E7D-3E56-BB3B-89BCC2A9775C}"/>
                  </a:ext>
                </a:extLst>
              </p:cNvPr>
              <p:cNvSpPr/>
              <p:nvPr/>
            </p:nvSpPr>
            <p:spPr>
              <a:xfrm>
                <a:off x="10381150" y="1526150"/>
                <a:ext cx="632275" cy="1265250"/>
              </a:xfrm>
              <a:custGeom>
                <a:avLst/>
                <a:gdLst/>
                <a:ahLst/>
                <a:cxnLst/>
                <a:rect l="l" t="t" r="r" b="b"/>
                <a:pathLst>
                  <a:path w="25291" h="50610" fill="none" extrusionOk="0">
                    <a:moveTo>
                      <a:pt x="25290" y="50609"/>
                    </a:moveTo>
                    <a:cubicBezTo>
                      <a:pt x="11308" y="50609"/>
                      <a:pt x="1" y="39272"/>
                      <a:pt x="1" y="25290"/>
                    </a:cubicBezTo>
                    <a:cubicBezTo>
                      <a:pt x="1" y="11308"/>
                      <a:pt x="11308" y="0"/>
                      <a:pt x="25290" y="0"/>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a:extLst>
                  <a:ext uri="{FF2B5EF4-FFF2-40B4-BE49-F238E27FC236}">
                    <a16:creationId xmlns:a16="http://schemas.microsoft.com/office/drawing/2014/main" id="{EAEC7934-B20C-37E1-9FB5-B9C6D557C987}"/>
                  </a:ext>
                </a:extLst>
              </p:cNvPr>
              <p:cNvSpPr/>
              <p:nvPr/>
            </p:nvSpPr>
            <p:spPr>
              <a:xfrm>
                <a:off x="11013400" y="1637850"/>
                <a:ext cx="520550" cy="1041075"/>
              </a:xfrm>
              <a:custGeom>
                <a:avLst/>
                <a:gdLst/>
                <a:ahLst/>
                <a:cxnLst/>
                <a:rect l="l" t="t" r="r" b="b"/>
                <a:pathLst>
                  <a:path w="20822" h="41643" fill="none" extrusionOk="0">
                    <a:moveTo>
                      <a:pt x="0" y="1"/>
                    </a:moveTo>
                    <a:cubicBezTo>
                      <a:pt x="11520" y="1"/>
                      <a:pt x="20821" y="9362"/>
                      <a:pt x="20821" y="20822"/>
                    </a:cubicBezTo>
                    <a:cubicBezTo>
                      <a:pt x="20821" y="32341"/>
                      <a:pt x="11490" y="41643"/>
                      <a:pt x="0" y="41643"/>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a:extLst>
                  <a:ext uri="{FF2B5EF4-FFF2-40B4-BE49-F238E27FC236}">
                    <a16:creationId xmlns:a16="http://schemas.microsoft.com/office/drawing/2014/main" id="{34748497-8907-0706-8013-57EA647F3273}"/>
                  </a:ext>
                </a:extLst>
              </p:cNvPr>
              <p:cNvSpPr/>
              <p:nvPr/>
            </p:nvSpPr>
            <p:spPr>
              <a:xfrm>
                <a:off x="10603800" y="1749550"/>
                <a:ext cx="409625" cy="818425"/>
              </a:xfrm>
              <a:custGeom>
                <a:avLst/>
                <a:gdLst/>
                <a:ahLst/>
                <a:cxnLst/>
                <a:rect l="l" t="t" r="r" b="b"/>
                <a:pathLst>
                  <a:path w="16385" h="32737" fill="none" extrusionOk="0">
                    <a:moveTo>
                      <a:pt x="16384" y="32737"/>
                    </a:moveTo>
                    <a:cubicBezTo>
                      <a:pt x="7357" y="32737"/>
                      <a:pt x="1" y="25411"/>
                      <a:pt x="1" y="16354"/>
                    </a:cubicBezTo>
                    <a:cubicBezTo>
                      <a:pt x="1" y="7326"/>
                      <a:pt x="7357" y="1"/>
                      <a:pt x="16384" y="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a:extLst>
                  <a:ext uri="{FF2B5EF4-FFF2-40B4-BE49-F238E27FC236}">
                    <a16:creationId xmlns:a16="http://schemas.microsoft.com/office/drawing/2014/main" id="{02D6B021-0D0C-CD81-7263-640CF7BCE58D}"/>
                  </a:ext>
                </a:extLst>
              </p:cNvPr>
              <p:cNvSpPr/>
              <p:nvPr/>
            </p:nvSpPr>
            <p:spPr>
              <a:xfrm>
                <a:off x="11013400" y="1861250"/>
                <a:ext cx="297125" cy="595025"/>
              </a:xfrm>
              <a:custGeom>
                <a:avLst/>
                <a:gdLst/>
                <a:ahLst/>
                <a:cxnLst/>
                <a:rect l="l" t="t" r="r" b="b"/>
                <a:pathLst>
                  <a:path w="11885" h="23801" fill="none" extrusionOk="0">
                    <a:moveTo>
                      <a:pt x="0" y="1"/>
                    </a:moveTo>
                    <a:cubicBezTo>
                      <a:pt x="6566" y="1"/>
                      <a:pt x="11885" y="5320"/>
                      <a:pt x="11885" y="11886"/>
                    </a:cubicBezTo>
                    <a:cubicBezTo>
                      <a:pt x="11885" y="18481"/>
                      <a:pt x="6566" y="23801"/>
                      <a:pt x="0" y="2380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a:extLst>
                  <a:ext uri="{FF2B5EF4-FFF2-40B4-BE49-F238E27FC236}">
                    <a16:creationId xmlns:a16="http://schemas.microsoft.com/office/drawing/2014/main" id="{C8AF4CD7-A59B-7BFB-CD73-58EBD27940AC}"/>
                  </a:ext>
                </a:extLst>
              </p:cNvPr>
              <p:cNvSpPr/>
              <p:nvPr/>
            </p:nvSpPr>
            <p:spPr>
              <a:xfrm>
                <a:off x="10808975" y="1953975"/>
                <a:ext cx="409600" cy="410350"/>
              </a:xfrm>
              <a:custGeom>
                <a:avLst/>
                <a:gdLst/>
                <a:ahLst/>
                <a:cxnLst/>
                <a:rect l="l" t="t" r="r" b="b"/>
                <a:pathLst>
                  <a:path w="16384" h="16414" fill="none" extrusionOk="0">
                    <a:moveTo>
                      <a:pt x="9910" y="973"/>
                    </a:moveTo>
                    <a:cubicBezTo>
                      <a:pt x="13891" y="1915"/>
                      <a:pt x="16384" y="5927"/>
                      <a:pt x="15442" y="9909"/>
                    </a:cubicBezTo>
                    <a:cubicBezTo>
                      <a:pt x="14499" y="13921"/>
                      <a:pt x="10487" y="16414"/>
                      <a:pt x="6475" y="15441"/>
                    </a:cubicBezTo>
                    <a:cubicBezTo>
                      <a:pt x="2463" y="14499"/>
                      <a:pt x="1" y="10487"/>
                      <a:pt x="943" y="6505"/>
                    </a:cubicBezTo>
                    <a:cubicBezTo>
                      <a:pt x="1885" y="2493"/>
                      <a:pt x="5897" y="0"/>
                      <a:pt x="9910" y="973"/>
                    </a:cubicBezTo>
                    <a:close/>
                  </a:path>
                </a:pathLst>
              </a:custGeom>
              <a:noFill/>
              <a:ln w="281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a:extLst>
                  <a:ext uri="{FF2B5EF4-FFF2-40B4-BE49-F238E27FC236}">
                    <a16:creationId xmlns:a16="http://schemas.microsoft.com/office/drawing/2014/main" id="{8B9C971C-A6E8-6A18-3AE8-E113AFC0B5A5}"/>
                  </a:ext>
                </a:extLst>
              </p:cNvPr>
              <p:cNvSpPr/>
              <p:nvPr/>
            </p:nvSpPr>
            <p:spPr>
              <a:xfrm>
                <a:off x="10907000" y="2062325"/>
                <a:ext cx="213550" cy="193650"/>
              </a:xfrm>
              <a:custGeom>
                <a:avLst/>
                <a:gdLst/>
                <a:ahLst/>
                <a:cxnLst/>
                <a:rect l="l" t="t" r="r" b="b"/>
                <a:pathLst>
                  <a:path w="8542" h="7746" extrusionOk="0">
                    <a:moveTo>
                      <a:pt x="4272" y="1"/>
                    </a:moveTo>
                    <a:cubicBezTo>
                      <a:pt x="2510" y="1"/>
                      <a:pt x="930" y="1195"/>
                      <a:pt x="487" y="2991"/>
                    </a:cubicBezTo>
                    <a:cubicBezTo>
                      <a:pt x="1" y="5058"/>
                      <a:pt x="1308" y="7156"/>
                      <a:pt x="3375" y="7642"/>
                    </a:cubicBezTo>
                    <a:cubicBezTo>
                      <a:pt x="3675" y="7712"/>
                      <a:pt x="3976" y="7745"/>
                      <a:pt x="4271" y="7745"/>
                    </a:cubicBezTo>
                    <a:cubicBezTo>
                      <a:pt x="6033" y="7745"/>
                      <a:pt x="7613" y="6551"/>
                      <a:pt x="8056" y="4754"/>
                    </a:cubicBezTo>
                    <a:cubicBezTo>
                      <a:pt x="8542" y="2688"/>
                      <a:pt x="7235" y="590"/>
                      <a:pt x="5168" y="104"/>
                    </a:cubicBezTo>
                    <a:cubicBezTo>
                      <a:pt x="4867" y="34"/>
                      <a:pt x="4567" y="1"/>
                      <a:pt x="4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a:extLst>
                  <a:ext uri="{FF2B5EF4-FFF2-40B4-BE49-F238E27FC236}">
                    <a16:creationId xmlns:a16="http://schemas.microsoft.com/office/drawing/2014/main" id="{421C0F73-6D52-8E4B-C99B-E0A20B125701}"/>
                  </a:ext>
                </a:extLst>
              </p:cNvPr>
              <p:cNvSpPr/>
              <p:nvPr/>
            </p:nvSpPr>
            <p:spPr>
              <a:xfrm>
                <a:off x="10524775" y="1662175"/>
                <a:ext cx="991700" cy="991675"/>
              </a:xfrm>
              <a:custGeom>
                <a:avLst/>
                <a:gdLst/>
                <a:ahLst/>
                <a:cxnLst/>
                <a:rect l="l" t="t" r="r" b="b"/>
                <a:pathLst>
                  <a:path w="39668" h="39667" extrusionOk="0">
                    <a:moveTo>
                      <a:pt x="39667" y="19818"/>
                    </a:moveTo>
                    <a:cubicBezTo>
                      <a:pt x="39667" y="30761"/>
                      <a:pt x="30791" y="39666"/>
                      <a:pt x="19849" y="39666"/>
                    </a:cubicBezTo>
                    <a:cubicBezTo>
                      <a:pt x="8907" y="39666"/>
                      <a:pt x="1" y="30761"/>
                      <a:pt x="1" y="19818"/>
                    </a:cubicBezTo>
                    <a:cubicBezTo>
                      <a:pt x="1" y="8876"/>
                      <a:pt x="8907" y="0"/>
                      <a:pt x="19849" y="0"/>
                    </a:cubicBezTo>
                    <a:cubicBezTo>
                      <a:pt x="30791" y="0"/>
                      <a:pt x="39667" y="8876"/>
                      <a:pt x="39667" y="19818"/>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a:extLst>
                  <a:ext uri="{FF2B5EF4-FFF2-40B4-BE49-F238E27FC236}">
                    <a16:creationId xmlns:a16="http://schemas.microsoft.com/office/drawing/2014/main" id="{BCFF31CE-BF4A-9298-093E-64E3A8344082}"/>
                  </a:ext>
                </a:extLst>
              </p:cNvPr>
              <p:cNvSpPr/>
              <p:nvPr/>
            </p:nvSpPr>
            <p:spPr>
              <a:xfrm>
                <a:off x="10729950" y="1867350"/>
                <a:ext cx="581350" cy="581325"/>
              </a:xfrm>
              <a:custGeom>
                <a:avLst/>
                <a:gdLst/>
                <a:ahLst/>
                <a:cxnLst/>
                <a:rect l="l" t="t" r="r" b="b"/>
                <a:pathLst>
                  <a:path w="23254" h="23253" extrusionOk="0">
                    <a:moveTo>
                      <a:pt x="23253" y="11611"/>
                    </a:moveTo>
                    <a:cubicBezTo>
                      <a:pt x="23253" y="18025"/>
                      <a:pt x="18056" y="23253"/>
                      <a:pt x="11642" y="23253"/>
                    </a:cubicBezTo>
                    <a:cubicBezTo>
                      <a:pt x="5229" y="23253"/>
                      <a:pt x="0" y="18025"/>
                      <a:pt x="0" y="11611"/>
                    </a:cubicBezTo>
                    <a:cubicBezTo>
                      <a:pt x="0" y="5198"/>
                      <a:pt x="5229" y="0"/>
                      <a:pt x="11642" y="0"/>
                    </a:cubicBezTo>
                    <a:cubicBezTo>
                      <a:pt x="18056" y="0"/>
                      <a:pt x="23253" y="5198"/>
                      <a:pt x="23253" y="1161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a:extLst>
                  <a:ext uri="{FF2B5EF4-FFF2-40B4-BE49-F238E27FC236}">
                    <a16:creationId xmlns:a16="http://schemas.microsoft.com/office/drawing/2014/main" id="{32AFF8CC-A787-9D51-BC1F-0ACBCC7DF2D1}"/>
                  </a:ext>
                </a:extLst>
              </p:cNvPr>
              <p:cNvSpPr/>
              <p:nvPr/>
            </p:nvSpPr>
            <p:spPr>
              <a:xfrm>
                <a:off x="13163875" y="1450150"/>
                <a:ext cx="1215100" cy="829075"/>
              </a:xfrm>
              <a:custGeom>
                <a:avLst/>
                <a:gdLst/>
                <a:ahLst/>
                <a:cxnLst/>
                <a:rect l="l" t="t" r="r" b="b"/>
                <a:pathLst>
                  <a:path w="48604" h="33163" extrusionOk="0">
                    <a:moveTo>
                      <a:pt x="3679" y="1"/>
                    </a:moveTo>
                    <a:cubicBezTo>
                      <a:pt x="1673" y="1"/>
                      <a:pt x="1" y="1642"/>
                      <a:pt x="1" y="3679"/>
                    </a:cubicBezTo>
                    <a:lnTo>
                      <a:pt x="1" y="29485"/>
                    </a:lnTo>
                    <a:cubicBezTo>
                      <a:pt x="1" y="31491"/>
                      <a:pt x="1642" y="33162"/>
                      <a:pt x="3679" y="33162"/>
                    </a:cubicBezTo>
                    <a:lnTo>
                      <a:pt x="44926" y="33162"/>
                    </a:lnTo>
                    <a:cubicBezTo>
                      <a:pt x="46932" y="33162"/>
                      <a:pt x="48604" y="31521"/>
                      <a:pt x="48604" y="29485"/>
                    </a:cubicBezTo>
                    <a:lnTo>
                      <a:pt x="48604" y="3679"/>
                    </a:lnTo>
                    <a:cubicBezTo>
                      <a:pt x="48604" y="1673"/>
                      <a:pt x="46962" y="1"/>
                      <a:pt x="44926"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a:extLst>
                  <a:ext uri="{FF2B5EF4-FFF2-40B4-BE49-F238E27FC236}">
                    <a16:creationId xmlns:a16="http://schemas.microsoft.com/office/drawing/2014/main" id="{4E449F6D-02DE-AA51-8804-3F806600DE20}"/>
                  </a:ext>
                </a:extLst>
              </p:cNvPr>
              <p:cNvSpPr/>
              <p:nvPr/>
            </p:nvSpPr>
            <p:spPr>
              <a:xfrm>
                <a:off x="13163875" y="1450150"/>
                <a:ext cx="1215100" cy="829075"/>
              </a:xfrm>
              <a:custGeom>
                <a:avLst/>
                <a:gdLst/>
                <a:ahLst/>
                <a:cxnLst/>
                <a:rect l="l" t="t" r="r" b="b"/>
                <a:pathLst>
                  <a:path w="48604" h="33163" fill="none" extrusionOk="0">
                    <a:moveTo>
                      <a:pt x="44926" y="33162"/>
                    </a:moveTo>
                    <a:lnTo>
                      <a:pt x="3679" y="33162"/>
                    </a:lnTo>
                    <a:cubicBezTo>
                      <a:pt x="1642" y="33162"/>
                      <a:pt x="1" y="31491"/>
                      <a:pt x="1" y="29485"/>
                    </a:cubicBezTo>
                    <a:lnTo>
                      <a:pt x="1" y="3679"/>
                    </a:lnTo>
                    <a:cubicBezTo>
                      <a:pt x="1" y="1642"/>
                      <a:pt x="1673" y="1"/>
                      <a:pt x="3679" y="1"/>
                    </a:cubicBezTo>
                    <a:lnTo>
                      <a:pt x="44926" y="1"/>
                    </a:lnTo>
                    <a:cubicBezTo>
                      <a:pt x="46962" y="1"/>
                      <a:pt x="48604" y="1673"/>
                      <a:pt x="48604" y="3679"/>
                    </a:cubicBezTo>
                    <a:lnTo>
                      <a:pt x="48604" y="29485"/>
                    </a:lnTo>
                    <a:cubicBezTo>
                      <a:pt x="48604" y="31521"/>
                      <a:pt x="46932" y="33162"/>
                      <a:pt x="44926" y="33162"/>
                    </a:cubicBezTo>
                    <a:close/>
                  </a:path>
                </a:pathLst>
              </a:custGeom>
              <a:noFill/>
              <a:ln w="9875"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a:extLst>
                  <a:ext uri="{FF2B5EF4-FFF2-40B4-BE49-F238E27FC236}">
                    <a16:creationId xmlns:a16="http://schemas.microsoft.com/office/drawing/2014/main" id="{0067CA5D-20AE-A54E-CBCF-E8F1B75B70CC}"/>
                  </a:ext>
                </a:extLst>
              </p:cNvPr>
              <p:cNvSpPr/>
              <p:nvPr/>
            </p:nvSpPr>
            <p:spPr>
              <a:xfrm>
                <a:off x="14128950" y="1584650"/>
                <a:ext cx="95000" cy="95025"/>
              </a:xfrm>
              <a:custGeom>
                <a:avLst/>
                <a:gdLst/>
                <a:ahLst/>
                <a:cxnLst/>
                <a:rect l="l" t="t" r="r" b="b"/>
                <a:pathLst>
                  <a:path w="3800" h="3801" extrusionOk="0">
                    <a:moveTo>
                      <a:pt x="1915" y="1"/>
                    </a:moveTo>
                    <a:cubicBezTo>
                      <a:pt x="852" y="1"/>
                      <a:pt x="0" y="882"/>
                      <a:pt x="0" y="1916"/>
                    </a:cubicBezTo>
                    <a:cubicBezTo>
                      <a:pt x="0" y="2980"/>
                      <a:pt x="852" y="3800"/>
                      <a:pt x="1915" y="3800"/>
                    </a:cubicBezTo>
                    <a:cubicBezTo>
                      <a:pt x="2979" y="3800"/>
                      <a:pt x="3800" y="2949"/>
                      <a:pt x="3800" y="1916"/>
                    </a:cubicBezTo>
                    <a:cubicBezTo>
                      <a:pt x="3800" y="882"/>
                      <a:pt x="2979" y="1"/>
                      <a:pt x="191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a:extLst>
                  <a:ext uri="{FF2B5EF4-FFF2-40B4-BE49-F238E27FC236}">
                    <a16:creationId xmlns:a16="http://schemas.microsoft.com/office/drawing/2014/main" id="{0BA3BA2B-B829-B5DA-096B-516468B1FD5C}"/>
                  </a:ext>
                </a:extLst>
              </p:cNvPr>
              <p:cNvSpPr/>
              <p:nvPr/>
            </p:nvSpPr>
            <p:spPr>
              <a:xfrm>
                <a:off x="13377425" y="2058075"/>
                <a:ext cx="53200" cy="53225"/>
              </a:xfrm>
              <a:custGeom>
                <a:avLst/>
                <a:gdLst/>
                <a:ahLst/>
                <a:cxnLst/>
                <a:rect l="l" t="t" r="r" b="b"/>
                <a:pathLst>
                  <a:path w="2128" h="2129" extrusionOk="0">
                    <a:moveTo>
                      <a:pt x="1064" y="0"/>
                    </a:moveTo>
                    <a:cubicBezTo>
                      <a:pt x="517" y="0"/>
                      <a:pt x="0" y="456"/>
                      <a:pt x="0" y="1064"/>
                    </a:cubicBezTo>
                    <a:cubicBezTo>
                      <a:pt x="0" y="1642"/>
                      <a:pt x="456" y="2128"/>
                      <a:pt x="1064" y="2128"/>
                    </a:cubicBezTo>
                    <a:cubicBezTo>
                      <a:pt x="1641" y="2128"/>
                      <a:pt x="2128" y="1672"/>
                      <a:pt x="2128" y="1064"/>
                    </a:cubicBezTo>
                    <a:cubicBezTo>
                      <a:pt x="2128" y="487"/>
                      <a:pt x="1641" y="0"/>
                      <a:pt x="1064"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a:extLst>
                  <a:ext uri="{FF2B5EF4-FFF2-40B4-BE49-F238E27FC236}">
                    <a16:creationId xmlns:a16="http://schemas.microsoft.com/office/drawing/2014/main" id="{8C241383-A25B-EA62-9978-D65B7B80CE07}"/>
                  </a:ext>
                </a:extLst>
              </p:cNvPr>
              <p:cNvSpPr/>
              <p:nvPr/>
            </p:nvSpPr>
            <p:spPr>
              <a:xfrm>
                <a:off x="14119825" y="2095300"/>
                <a:ext cx="41825" cy="41075"/>
              </a:xfrm>
              <a:custGeom>
                <a:avLst/>
                <a:gdLst/>
                <a:ahLst/>
                <a:cxnLst/>
                <a:rect l="l" t="t" r="r" b="b"/>
                <a:pathLst>
                  <a:path w="1673" h="1643"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a:extLst>
                  <a:ext uri="{FF2B5EF4-FFF2-40B4-BE49-F238E27FC236}">
                    <a16:creationId xmlns:a16="http://schemas.microsoft.com/office/drawing/2014/main" id="{CD2FFC0C-DE6C-EA6F-7FA5-CD27E18DEDEE}"/>
                  </a:ext>
                </a:extLst>
              </p:cNvPr>
              <p:cNvSpPr/>
              <p:nvPr/>
            </p:nvSpPr>
            <p:spPr>
              <a:xfrm>
                <a:off x="13502800" y="1639375"/>
                <a:ext cx="95000" cy="95000"/>
              </a:xfrm>
              <a:custGeom>
                <a:avLst/>
                <a:gdLst/>
                <a:ahLst/>
                <a:cxnLst/>
                <a:rect l="l" t="t" r="r" b="b"/>
                <a:pathLst>
                  <a:path w="3800" h="3800" extrusionOk="0">
                    <a:moveTo>
                      <a:pt x="1915" y="0"/>
                    </a:moveTo>
                    <a:cubicBezTo>
                      <a:pt x="851" y="0"/>
                      <a:pt x="0" y="821"/>
                      <a:pt x="0" y="1885"/>
                    </a:cubicBezTo>
                    <a:cubicBezTo>
                      <a:pt x="0" y="2949"/>
                      <a:pt x="851" y="3800"/>
                      <a:pt x="1915" y="3800"/>
                    </a:cubicBezTo>
                    <a:cubicBezTo>
                      <a:pt x="2949" y="3800"/>
                      <a:pt x="3800" y="2949"/>
                      <a:pt x="3800" y="1885"/>
                    </a:cubicBezTo>
                    <a:cubicBezTo>
                      <a:pt x="3800" y="821"/>
                      <a:pt x="2949" y="0"/>
                      <a:pt x="1915"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a:extLst>
                  <a:ext uri="{FF2B5EF4-FFF2-40B4-BE49-F238E27FC236}">
                    <a16:creationId xmlns:a16="http://schemas.microsoft.com/office/drawing/2014/main" id="{CF32B782-82FF-4489-876E-96FA8832A76A}"/>
                  </a:ext>
                </a:extLst>
              </p:cNvPr>
              <p:cNvSpPr/>
              <p:nvPr/>
            </p:nvSpPr>
            <p:spPr>
              <a:xfrm>
                <a:off x="14080325" y="1283750"/>
                <a:ext cx="496975" cy="340450"/>
              </a:xfrm>
              <a:custGeom>
                <a:avLst/>
                <a:gdLst/>
                <a:ahLst/>
                <a:cxnLst/>
                <a:rect l="l" t="t" r="r" b="b"/>
                <a:pathLst>
                  <a:path w="19879" h="13618" extrusionOk="0">
                    <a:moveTo>
                      <a:pt x="1520" y="0"/>
                    </a:moveTo>
                    <a:cubicBezTo>
                      <a:pt x="699" y="0"/>
                      <a:pt x="0" y="699"/>
                      <a:pt x="0" y="1520"/>
                    </a:cubicBezTo>
                    <a:lnTo>
                      <a:pt x="0" y="12098"/>
                    </a:lnTo>
                    <a:cubicBezTo>
                      <a:pt x="0" y="12918"/>
                      <a:pt x="699" y="13617"/>
                      <a:pt x="1520" y="13617"/>
                    </a:cubicBezTo>
                    <a:lnTo>
                      <a:pt x="18359" y="13617"/>
                    </a:lnTo>
                    <a:cubicBezTo>
                      <a:pt x="19210" y="13617"/>
                      <a:pt x="19879" y="12918"/>
                      <a:pt x="19879" y="12098"/>
                    </a:cubicBezTo>
                    <a:lnTo>
                      <a:pt x="19879" y="1520"/>
                    </a:lnTo>
                    <a:cubicBezTo>
                      <a:pt x="19879" y="699"/>
                      <a:pt x="19210" y="0"/>
                      <a:pt x="18359" y="0"/>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a:extLst>
                  <a:ext uri="{FF2B5EF4-FFF2-40B4-BE49-F238E27FC236}">
                    <a16:creationId xmlns:a16="http://schemas.microsoft.com/office/drawing/2014/main" id="{45F23150-8566-BE64-2997-911620977ABE}"/>
                  </a:ext>
                </a:extLst>
              </p:cNvPr>
              <p:cNvSpPr/>
              <p:nvPr/>
            </p:nvSpPr>
            <p:spPr>
              <a:xfrm>
                <a:off x="14080325" y="1283750"/>
                <a:ext cx="496975" cy="340450"/>
              </a:xfrm>
              <a:custGeom>
                <a:avLst/>
                <a:gdLst/>
                <a:ahLst/>
                <a:cxnLst/>
                <a:rect l="l" t="t" r="r" b="b"/>
                <a:pathLst>
                  <a:path w="19879" h="13618" fill="none" extrusionOk="0">
                    <a:moveTo>
                      <a:pt x="18359" y="13617"/>
                    </a:moveTo>
                    <a:lnTo>
                      <a:pt x="1520" y="13617"/>
                    </a:lnTo>
                    <a:cubicBezTo>
                      <a:pt x="699" y="13617"/>
                      <a:pt x="0" y="12918"/>
                      <a:pt x="0" y="12098"/>
                    </a:cubicBezTo>
                    <a:lnTo>
                      <a:pt x="0" y="1520"/>
                    </a:lnTo>
                    <a:cubicBezTo>
                      <a:pt x="0" y="699"/>
                      <a:pt x="699" y="0"/>
                      <a:pt x="1520" y="0"/>
                    </a:cubicBezTo>
                    <a:lnTo>
                      <a:pt x="18359" y="0"/>
                    </a:lnTo>
                    <a:cubicBezTo>
                      <a:pt x="19210" y="0"/>
                      <a:pt x="19879" y="699"/>
                      <a:pt x="19879" y="1520"/>
                    </a:cubicBezTo>
                    <a:lnTo>
                      <a:pt x="19879" y="12098"/>
                    </a:lnTo>
                    <a:cubicBezTo>
                      <a:pt x="19879" y="12918"/>
                      <a:pt x="19210" y="13617"/>
                      <a:pt x="18359" y="13617"/>
                    </a:cubicBezTo>
                    <a:close/>
                  </a:path>
                </a:pathLst>
              </a:custGeom>
              <a:solidFill>
                <a:srgbClr val="92F7FF">
                  <a:alpha val="40650"/>
                </a:srgbClr>
              </a:solid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a:extLst>
                  <a:ext uri="{FF2B5EF4-FFF2-40B4-BE49-F238E27FC236}">
                    <a16:creationId xmlns:a16="http://schemas.microsoft.com/office/drawing/2014/main" id="{E0D89B55-9386-B81A-415B-FA4D59AB6D99}"/>
                  </a:ext>
                </a:extLst>
              </p:cNvPr>
              <p:cNvSpPr/>
              <p:nvPr/>
            </p:nvSpPr>
            <p:spPr>
              <a:xfrm>
                <a:off x="14475450" y="133997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a:extLst>
                  <a:ext uri="{FF2B5EF4-FFF2-40B4-BE49-F238E27FC236}">
                    <a16:creationId xmlns:a16="http://schemas.microsoft.com/office/drawing/2014/main" id="{55A78A3D-695C-6A22-39BD-10B4CAC99682}"/>
                  </a:ext>
                </a:extLst>
              </p:cNvPr>
              <p:cNvSpPr/>
              <p:nvPr/>
            </p:nvSpPr>
            <p:spPr>
              <a:xfrm>
                <a:off x="14166950" y="1533000"/>
                <a:ext cx="22825" cy="22800"/>
              </a:xfrm>
              <a:custGeom>
                <a:avLst/>
                <a:gdLst/>
                <a:ahLst/>
                <a:cxnLst/>
                <a:rect l="l" t="t" r="r" b="b"/>
                <a:pathLst>
                  <a:path w="913" h="912" extrusionOk="0">
                    <a:moveTo>
                      <a:pt x="456" y="0"/>
                    </a:moveTo>
                    <a:cubicBezTo>
                      <a:pt x="183" y="0"/>
                      <a:pt x="0" y="213"/>
                      <a:pt x="0" y="456"/>
                    </a:cubicBezTo>
                    <a:cubicBezTo>
                      <a:pt x="0" y="699"/>
                      <a:pt x="243" y="912"/>
                      <a:pt x="456" y="912"/>
                    </a:cubicBezTo>
                    <a:cubicBezTo>
                      <a:pt x="730" y="912"/>
                      <a:pt x="912" y="669"/>
                      <a:pt x="912" y="456"/>
                    </a:cubicBezTo>
                    <a:cubicBezTo>
                      <a:pt x="912" y="182"/>
                      <a:pt x="699" y="0"/>
                      <a:pt x="456"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a:extLst>
                  <a:ext uri="{FF2B5EF4-FFF2-40B4-BE49-F238E27FC236}">
                    <a16:creationId xmlns:a16="http://schemas.microsoft.com/office/drawing/2014/main" id="{16170DA0-4E0D-E8BE-7E5D-E28D7F274C13}"/>
                  </a:ext>
                </a:extLst>
              </p:cNvPr>
              <p:cNvSpPr/>
              <p:nvPr/>
            </p:nvSpPr>
            <p:spPr>
              <a:xfrm>
                <a:off x="14470900" y="1548175"/>
                <a:ext cx="17500" cy="16750"/>
              </a:xfrm>
              <a:custGeom>
                <a:avLst/>
                <a:gdLst/>
                <a:ahLst/>
                <a:cxnLst/>
                <a:rect l="l" t="t" r="r" b="b"/>
                <a:pathLst>
                  <a:path w="700" h="670" extrusionOk="0">
                    <a:moveTo>
                      <a:pt x="335" y="1"/>
                    </a:moveTo>
                    <a:cubicBezTo>
                      <a:pt x="153" y="1"/>
                      <a:pt x="1" y="153"/>
                      <a:pt x="1" y="335"/>
                    </a:cubicBezTo>
                    <a:cubicBezTo>
                      <a:pt x="1" y="518"/>
                      <a:pt x="153" y="670"/>
                      <a:pt x="335" y="670"/>
                    </a:cubicBezTo>
                    <a:cubicBezTo>
                      <a:pt x="548" y="670"/>
                      <a:pt x="700" y="518"/>
                      <a:pt x="700" y="335"/>
                    </a:cubicBezTo>
                    <a:cubicBezTo>
                      <a:pt x="700" y="153"/>
                      <a:pt x="548" y="31"/>
                      <a:pt x="33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a:extLst>
                  <a:ext uri="{FF2B5EF4-FFF2-40B4-BE49-F238E27FC236}">
                    <a16:creationId xmlns:a16="http://schemas.microsoft.com/office/drawing/2014/main" id="{9F3D183D-4E50-43E9-0FAF-ED314FBE7C80}"/>
                  </a:ext>
                </a:extLst>
              </p:cNvPr>
              <p:cNvSpPr/>
              <p:nvPr/>
            </p:nvSpPr>
            <p:spPr>
              <a:xfrm>
                <a:off x="14219375" y="1362025"/>
                <a:ext cx="38025" cy="38000"/>
              </a:xfrm>
              <a:custGeom>
                <a:avLst/>
                <a:gdLst/>
                <a:ahLst/>
                <a:cxnLst/>
                <a:rect l="l" t="t" r="r" b="b"/>
                <a:pathLst>
                  <a:path w="1521" h="1520" extrusionOk="0">
                    <a:moveTo>
                      <a:pt x="760" y="0"/>
                    </a:moveTo>
                    <a:cubicBezTo>
                      <a:pt x="335" y="0"/>
                      <a:pt x="1" y="334"/>
                      <a:pt x="1" y="760"/>
                    </a:cubicBezTo>
                    <a:cubicBezTo>
                      <a:pt x="1" y="1155"/>
                      <a:pt x="335" y="1520"/>
                      <a:pt x="760" y="1520"/>
                    </a:cubicBezTo>
                    <a:cubicBezTo>
                      <a:pt x="1186" y="1520"/>
                      <a:pt x="1520" y="1155"/>
                      <a:pt x="1520" y="760"/>
                    </a:cubicBezTo>
                    <a:cubicBezTo>
                      <a:pt x="1520" y="334"/>
                      <a:pt x="1186" y="0"/>
                      <a:pt x="760"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a:extLst>
                  <a:ext uri="{FF2B5EF4-FFF2-40B4-BE49-F238E27FC236}">
                    <a16:creationId xmlns:a16="http://schemas.microsoft.com/office/drawing/2014/main" id="{CF3CC6BE-90A4-8145-350E-F37AB146CA84}"/>
                  </a:ext>
                </a:extLst>
              </p:cNvPr>
              <p:cNvSpPr/>
              <p:nvPr/>
            </p:nvSpPr>
            <p:spPr>
              <a:xfrm>
                <a:off x="12908550" y="2032225"/>
                <a:ext cx="497000" cy="340475"/>
              </a:xfrm>
              <a:custGeom>
                <a:avLst/>
                <a:gdLst/>
                <a:ahLst/>
                <a:cxnLst/>
                <a:rect l="l" t="t" r="r" b="b"/>
                <a:pathLst>
                  <a:path w="19880" h="13619" extrusionOk="0">
                    <a:moveTo>
                      <a:pt x="1521" y="1"/>
                    </a:moveTo>
                    <a:cubicBezTo>
                      <a:pt x="670" y="1"/>
                      <a:pt x="1" y="700"/>
                      <a:pt x="1" y="1521"/>
                    </a:cubicBezTo>
                    <a:lnTo>
                      <a:pt x="1" y="12098"/>
                    </a:lnTo>
                    <a:cubicBezTo>
                      <a:pt x="1" y="12919"/>
                      <a:pt x="670" y="13618"/>
                      <a:pt x="1521" y="13618"/>
                    </a:cubicBezTo>
                    <a:lnTo>
                      <a:pt x="18360" y="13618"/>
                    </a:lnTo>
                    <a:cubicBezTo>
                      <a:pt x="19181" y="13618"/>
                      <a:pt x="19819" y="12919"/>
                      <a:pt x="19880" y="12098"/>
                    </a:cubicBezTo>
                    <a:lnTo>
                      <a:pt x="19880" y="1521"/>
                    </a:lnTo>
                    <a:cubicBezTo>
                      <a:pt x="19880" y="700"/>
                      <a:pt x="19181" y="1"/>
                      <a:pt x="18360"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a:extLst>
                  <a:ext uri="{FF2B5EF4-FFF2-40B4-BE49-F238E27FC236}">
                    <a16:creationId xmlns:a16="http://schemas.microsoft.com/office/drawing/2014/main" id="{DAB0761F-E6C9-A6DA-256D-888292E13C36}"/>
                  </a:ext>
                </a:extLst>
              </p:cNvPr>
              <p:cNvSpPr/>
              <p:nvPr/>
            </p:nvSpPr>
            <p:spPr>
              <a:xfrm>
                <a:off x="12908550" y="2032225"/>
                <a:ext cx="497000" cy="340475"/>
              </a:xfrm>
              <a:custGeom>
                <a:avLst/>
                <a:gdLst/>
                <a:ahLst/>
                <a:cxnLst/>
                <a:rect l="l" t="t" r="r" b="b"/>
                <a:pathLst>
                  <a:path w="19880" h="13619" fill="none" extrusionOk="0">
                    <a:moveTo>
                      <a:pt x="18360" y="13618"/>
                    </a:moveTo>
                    <a:lnTo>
                      <a:pt x="1521" y="13618"/>
                    </a:lnTo>
                    <a:cubicBezTo>
                      <a:pt x="670" y="13618"/>
                      <a:pt x="1" y="12919"/>
                      <a:pt x="1" y="12098"/>
                    </a:cubicBezTo>
                    <a:lnTo>
                      <a:pt x="1" y="1521"/>
                    </a:lnTo>
                    <a:cubicBezTo>
                      <a:pt x="1" y="700"/>
                      <a:pt x="670" y="1"/>
                      <a:pt x="1521" y="1"/>
                    </a:cubicBezTo>
                    <a:lnTo>
                      <a:pt x="18360" y="1"/>
                    </a:lnTo>
                    <a:cubicBezTo>
                      <a:pt x="19181" y="1"/>
                      <a:pt x="19880" y="700"/>
                      <a:pt x="19880" y="1521"/>
                    </a:cubicBezTo>
                    <a:lnTo>
                      <a:pt x="19880" y="12098"/>
                    </a:lnTo>
                    <a:cubicBezTo>
                      <a:pt x="19819" y="12919"/>
                      <a:pt x="19181" y="13618"/>
                      <a:pt x="18360" y="13618"/>
                    </a:cubicBezTo>
                    <a:close/>
                  </a:path>
                </a:pathLst>
              </a:custGeom>
              <a:no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a:extLst>
                  <a:ext uri="{FF2B5EF4-FFF2-40B4-BE49-F238E27FC236}">
                    <a16:creationId xmlns:a16="http://schemas.microsoft.com/office/drawing/2014/main" id="{FE41950A-5426-C5A7-E037-6630A97F2875}"/>
                  </a:ext>
                </a:extLst>
              </p:cNvPr>
              <p:cNvSpPr/>
              <p:nvPr/>
            </p:nvSpPr>
            <p:spPr>
              <a:xfrm>
                <a:off x="13303700" y="208922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a:extLst>
                  <a:ext uri="{FF2B5EF4-FFF2-40B4-BE49-F238E27FC236}">
                    <a16:creationId xmlns:a16="http://schemas.microsoft.com/office/drawing/2014/main" id="{5AA350A4-2DF4-7EB7-EB86-8943976D768F}"/>
                  </a:ext>
                </a:extLst>
              </p:cNvPr>
              <p:cNvSpPr/>
              <p:nvPr/>
            </p:nvSpPr>
            <p:spPr>
              <a:xfrm>
                <a:off x="12993675" y="2281475"/>
                <a:ext cx="22825" cy="22825"/>
              </a:xfrm>
              <a:custGeom>
                <a:avLst/>
                <a:gdLst/>
                <a:ahLst/>
                <a:cxnLst/>
                <a:rect l="l" t="t" r="r" b="b"/>
                <a:pathLst>
                  <a:path w="913" h="913" extrusionOk="0">
                    <a:moveTo>
                      <a:pt x="456" y="1"/>
                    </a:moveTo>
                    <a:cubicBezTo>
                      <a:pt x="213" y="1"/>
                      <a:pt x="0" y="213"/>
                      <a:pt x="0" y="457"/>
                    </a:cubicBezTo>
                    <a:cubicBezTo>
                      <a:pt x="0" y="700"/>
                      <a:pt x="213" y="913"/>
                      <a:pt x="456" y="913"/>
                    </a:cubicBezTo>
                    <a:cubicBezTo>
                      <a:pt x="730" y="913"/>
                      <a:pt x="912" y="669"/>
                      <a:pt x="912" y="457"/>
                    </a:cubicBezTo>
                    <a:cubicBezTo>
                      <a:pt x="912" y="213"/>
                      <a:pt x="730" y="1"/>
                      <a:pt x="45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a:extLst>
                  <a:ext uri="{FF2B5EF4-FFF2-40B4-BE49-F238E27FC236}">
                    <a16:creationId xmlns:a16="http://schemas.microsoft.com/office/drawing/2014/main" id="{B7C433DE-DB9C-B361-EA28-B41B43D88A86}"/>
                  </a:ext>
                </a:extLst>
              </p:cNvPr>
              <p:cNvSpPr/>
              <p:nvPr/>
            </p:nvSpPr>
            <p:spPr>
              <a:xfrm>
                <a:off x="13298375" y="2297425"/>
                <a:ext cx="17525" cy="16750"/>
              </a:xfrm>
              <a:custGeom>
                <a:avLst/>
                <a:gdLst/>
                <a:ahLst/>
                <a:cxnLst/>
                <a:rect l="l" t="t" r="r" b="b"/>
                <a:pathLst>
                  <a:path w="701" h="670" extrusionOk="0">
                    <a:moveTo>
                      <a:pt x="366" y="1"/>
                    </a:moveTo>
                    <a:cubicBezTo>
                      <a:pt x="183" y="1"/>
                      <a:pt x="1" y="153"/>
                      <a:pt x="1" y="335"/>
                    </a:cubicBezTo>
                    <a:cubicBezTo>
                      <a:pt x="1" y="518"/>
                      <a:pt x="183" y="670"/>
                      <a:pt x="366" y="670"/>
                    </a:cubicBezTo>
                    <a:cubicBezTo>
                      <a:pt x="548" y="670"/>
                      <a:pt x="700" y="518"/>
                      <a:pt x="700" y="335"/>
                    </a:cubicBezTo>
                    <a:cubicBezTo>
                      <a:pt x="700" y="153"/>
                      <a:pt x="548" y="1"/>
                      <a:pt x="36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a:extLst>
                  <a:ext uri="{FF2B5EF4-FFF2-40B4-BE49-F238E27FC236}">
                    <a16:creationId xmlns:a16="http://schemas.microsoft.com/office/drawing/2014/main" id="{86A878BB-12C5-4395-320A-02BB2DD3D586}"/>
                  </a:ext>
                </a:extLst>
              </p:cNvPr>
              <p:cNvSpPr/>
              <p:nvPr/>
            </p:nvSpPr>
            <p:spPr>
              <a:xfrm>
                <a:off x="13046850" y="2111275"/>
                <a:ext cx="38025" cy="38000"/>
              </a:xfrm>
              <a:custGeom>
                <a:avLst/>
                <a:gdLst/>
                <a:ahLst/>
                <a:cxnLst/>
                <a:rect l="l" t="t" r="r" b="b"/>
                <a:pathLst>
                  <a:path w="1521" h="1520" extrusionOk="0">
                    <a:moveTo>
                      <a:pt x="761" y="0"/>
                    </a:moveTo>
                    <a:cubicBezTo>
                      <a:pt x="335" y="0"/>
                      <a:pt x="1" y="334"/>
                      <a:pt x="1" y="760"/>
                    </a:cubicBezTo>
                    <a:cubicBezTo>
                      <a:pt x="1" y="1185"/>
                      <a:pt x="335" y="1520"/>
                      <a:pt x="761" y="1520"/>
                    </a:cubicBezTo>
                    <a:cubicBezTo>
                      <a:pt x="1186" y="1520"/>
                      <a:pt x="1521" y="1185"/>
                      <a:pt x="1521" y="760"/>
                    </a:cubicBezTo>
                    <a:cubicBezTo>
                      <a:pt x="1521" y="334"/>
                      <a:pt x="1186" y="0"/>
                      <a:pt x="761"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7">
              <a:extLst>
                <a:ext uri="{FF2B5EF4-FFF2-40B4-BE49-F238E27FC236}">
                  <a16:creationId xmlns:a16="http://schemas.microsoft.com/office/drawing/2014/main" id="{1DA73D57-5DE4-3E73-BF7A-4777C0F5CC1B}"/>
                </a:ext>
              </a:extLst>
            </p:cNvPr>
            <p:cNvGrpSpPr/>
            <p:nvPr/>
          </p:nvGrpSpPr>
          <p:grpSpPr>
            <a:xfrm>
              <a:off x="6265785" y="1346404"/>
              <a:ext cx="518269" cy="328105"/>
              <a:chOff x="783960" y="4261704"/>
              <a:chExt cx="518269" cy="328105"/>
            </a:xfrm>
          </p:grpSpPr>
          <p:sp>
            <p:nvSpPr>
              <p:cNvPr id="488" name="Google Shape;488;p37">
                <a:extLst>
                  <a:ext uri="{FF2B5EF4-FFF2-40B4-BE49-F238E27FC236}">
                    <a16:creationId xmlns:a16="http://schemas.microsoft.com/office/drawing/2014/main" id="{1BE865EE-A1B8-1830-C95F-E9681E6C95E2}"/>
                  </a:ext>
                </a:extLst>
              </p:cNvPr>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37">
                <a:extLst>
                  <a:ext uri="{FF2B5EF4-FFF2-40B4-BE49-F238E27FC236}">
                    <a16:creationId xmlns:a16="http://schemas.microsoft.com/office/drawing/2014/main" id="{A800924F-E893-C3BE-0248-B3EDB1F2179C}"/>
                  </a:ext>
                </a:extLst>
              </p:cNvPr>
              <p:cNvGrpSpPr/>
              <p:nvPr/>
            </p:nvGrpSpPr>
            <p:grpSpPr>
              <a:xfrm>
                <a:off x="783960" y="4261704"/>
                <a:ext cx="518269" cy="328105"/>
                <a:chOff x="783960" y="4261704"/>
                <a:chExt cx="518269" cy="328105"/>
              </a:xfrm>
            </p:grpSpPr>
            <p:sp>
              <p:nvSpPr>
                <p:cNvPr id="490" name="Google Shape;490;p37">
                  <a:extLst>
                    <a:ext uri="{FF2B5EF4-FFF2-40B4-BE49-F238E27FC236}">
                      <a16:creationId xmlns:a16="http://schemas.microsoft.com/office/drawing/2014/main" id="{35506B2A-CB45-5AE0-A4B1-FABBD033DD17}"/>
                    </a:ext>
                  </a:extLst>
                </p:cNvPr>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a:extLst>
                    <a:ext uri="{FF2B5EF4-FFF2-40B4-BE49-F238E27FC236}">
                      <a16:creationId xmlns:a16="http://schemas.microsoft.com/office/drawing/2014/main" id="{E4FC3876-1A08-E471-13FB-A8B7085AB81D}"/>
                    </a:ext>
                  </a:extLst>
                </p:cNvPr>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a:extLst>
                    <a:ext uri="{FF2B5EF4-FFF2-40B4-BE49-F238E27FC236}">
                      <a16:creationId xmlns:a16="http://schemas.microsoft.com/office/drawing/2014/main" id="{E57206A1-321D-F946-5712-3B3879EEE52A}"/>
                    </a:ext>
                  </a:extLst>
                </p:cNvPr>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a:extLst>
                    <a:ext uri="{FF2B5EF4-FFF2-40B4-BE49-F238E27FC236}">
                      <a16:creationId xmlns:a16="http://schemas.microsoft.com/office/drawing/2014/main" id="{29398B48-0477-224B-A2E0-31113C0BAB09}"/>
                    </a:ext>
                  </a:extLst>
                </p:cNvPr>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 name="Google Shape;494;p37">
              <a:extLst>
                <a:ext uri="{FF2B5EF4-FFF2-40B4-BE49-F238E27FC236}">
                  <a16:creationId xmlns:a16="http://schemas.microsoft.com/office/drawing/2014/main" id="{B4EC9276-C7E1-F95E-8F78-314DE09EA2D4}"/>
                </a:ext>
              </a:extLst>
            </p:cNvPr>
            <p:cNvGrpSpPr/>
            <p:nvPr/>
          </p:nvGrpSpPr>
          <p:grpSpPr>
            <a:xfrm flipH="1">
              <a:off x="7976238" y="605862"/>
              <a:ext cx="850753" cy="850724"/>
              <a:chOff x="780950" y="891300"/>
              <a:chExt cx="727575" cy="727550"/>
            </a:xfrm>
          </p:grpSpPr>
          <p:sp>
            <p:nvSpPr>
              <p:cNvPr id="495" name="Google Shape;495;p37">
                <a:extLst>
                  <a:ext uri="{FF2B5EF4-FFF2-40B4-BE49-F238E27FC236}">
                    <a16:creationId xmlns:a16="http://schemas.microsoft.com/office/drawing/2014/main" id="{EFD2A679-841B-BD47-E860-BFA829B77810}"/>
                  </a:ext>
                </a:extLst>
              </p:cNvPr>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a:extLst>
                  <a:ext uri="{FF2B5EF4-FFF2-40B4-BE49-F238E27FC236}">
                    <a16:creationId xmlns:a16="http://schemas.microsoft.com/office/drawing/2014/main" id="{59AE70EC-FD1B-BEF8-4973-039F76333E65}"/>
                  </a:ext>
                </a:extLst>
              </p:cNvPr>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a:extLst>
                  <a:ext uri="{FF2B5EF4-FFF2-40B4-BE49-F238E27FC236}">
                    <a16:creationId xmlns:a16="http://schemas.microsoft.com/office/drawing/2014/main" id="{054F87F6-3FBB-639D-4834-EF3017583CB3}"/>
                  </a:ext>
                </a:extLst>
              </p:cNvPr>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a:extLst>
                  <a:ext uri="{FF2B5EF4-FFF2-40B4-BE49-F238E27FC236}">
                    <a16:creationId xmlns:a16="http://schemas.microsoft.com/office/drawing/2014/main" id="{9A121114-9BBB-5DFE-C014-51C8CBBBBB53}"/>
                  </a:ext>
                </a:extLst>
              </p:cNvPr>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a:extLst>
                  <a:ext uri="{FF2B5EF4-FFF2-40B4-BE49-F238E27FC236}">
                    <a16:creationId xmlns:a16="http://schemas.microsoft.com/office/drawing/2014/main" id="{6D517223-8008-959E-609B-C64C20C0E0D7}"/>
                  </a:ext>
                </a:extLst>
              </p:cNvPr>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a:extLst>
                  <a:ext uri="{FF2B5EF4-FFF2-40B4-BE49-F238E27FC236}">
                    <a16:creationId xmlns:a16="http://schemas.microsoft.com/office/drawing/2014/main" id="{E39D21DD-C4EB-5459-6A11-569B2817B1BD}"/>
                  </a:ext>
                </a:extLst>
              </p:cNvPr>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a:extLst>
                  <a:ext uri="{FF2B5EF4-FFF2-40B4-BE49-F238E27FC236}">
                    <a16:creationId xmlns:a16="http://schemas.microsoft.com/office/drawing/2014/main" id="{EE49F09A-21EF-631A-B077-20A61B2B408C}"/>
                  </a:ext>
                </a:extLst>
              </p:cNvPr>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7">
              <a:extLst>
                <a:ext uri="{FF2B5EF4-FFF2-40B4-BE49-F238E27FC236}">
                  <a16:creationId xmlns:a16="http://schemas.microsoft.com/office/drawing/2014/main" id="{4DE22709-0C48-4647-A1CB-688B3E3129C3}"/>
                </a:ext>
              </a:extLst>
            </p:cNvPr>
            <p:cNvGrpSpPr/>
            <p:nvPr/>
          </p:nvGrpSpPr>
          <p:grpSpPr>
            <a:xfrm flipH="1">
              <a:off x="7025714" y="1287024"/>
              <a:ext cx="376456" cy="657790"/>
              <a:chOff x="983525" y="1693500"/>
              <a:chExt cx="321950" cy="562550"/>
            </a:xfrm>
          </p:grpSpPr>
          <p:sp>
            <p:nvSpPr>
              <p:cNvPr id="503" name="Google Shape;503;p37">
                <a:extLst>
                  <a:ext uri="{FF2B5EF4-FFF2-40B4-BE49-F238E27FC236}">
                    <a16:creationId xmlns:a16="http://schemas.microsoft.com/office/drawing/2014/main" id="{10C12BEF-2562-CF94-7D96-749E2B4A5F1B}"/>
                  </a:ext>
                </a:extLst>
              </p:cNvPr>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a:extLst>
                  <a:ext uri="{FF2B5EF4-FFF2-40B4-BE49-F238E27FC236}">
                    <a16:creationId xmlns:a16="http://schemas.microsoft.com/office/drawing/2014/main" id="{7FA1206A-7E4E-170A-146F-8062D4181B8F}"/>
                  </a:ext>
                </a:extLst>
              </p:cNvPr>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a:extLst>
                  <a:ext uri="{FF2B5EF4-FFF2-40B4-BE49-F238E27FC236}">
                    <a16:creationId xmlns:a16="http://schemas.microsoft.com/office/drawing/2014/main" id="{99BF4AC0-D222-27F0-A06D-1B812B00C8CB}"/>
                  </a:ext>
                </a:extLst>
              </p:cNvPr>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a:extLst>
                  <a:ext uri="{FF2B5EF4-FFF2-40B4-BE49-F238E27FC236}">
                    <a16:creationId xmlns:a16="http://schemas.microsoft.com/office/drawing/2014/main" id="{75741C7D-1C5D-C712-795E-BB3E13A8DD57}"/>
                  </a:ext>
                </a:extLst>
              </p:cNvPr>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a:extLst>
                  <a:ext uri="{FF2B5EF4-FFF2-40B4-BE49-F238E27FC236}">
                    <a16:creationId xmlns:a16="http://schemas.microsoft.com/office/drawing/2014/main" id="{3C9D6893-3125-98AD-B799-D18AAF3D50E3}"/>
                  </a:ext>
                </a:extLst>
              </p:cNvPr>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a:extLst>
                  <a:ext uri="{FF2B5EF4-FFF2-40B4-BE49-F238E27FC236}">
                    <a16:creationId xmlns:a16="http://schemas.microsoft.com/office/drawing/2014/main" id="{EEE0B4F1-B3E0-0B3E-893A-D93035AB80EB}"/>
                  </a:ext>
                </a:extLst>
              </p:cNvPr>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a:extLst>
                  <a:ext uri="{FF2B5EF4-FFF2-40B4-BE49-F238E27FC236}">
                    <a16:creationId xmlns:a16="http://schemas.microsoft.com/office/drawing/2014/main" id="{AC1212CD-9138-8047-3AAB-68ED1A1A8B05}"/>
                  </a:ext>
                </a:extLst>
              </p:cNvPr>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a:extLst>
                  <a:ext uri="{FF2B5EF4-FFF2-40B4-BE49-F238E27FC236}">
                    <a16:creationId xmlns:a16="http://schemas.microsoft.com/office/drawing/2014/main" id="{5259C02E-919F-06DE-4D97-D8298EDD3509}"/>
                  </a:ext>
                </a:extLst>
              </p:cNvPr>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a:extLst>
                  <a:ext uri="{FF2B5EF4-FFF2-40B4-BE49-F238E27FC236}">
                    <a16:creationId xmlns:a16="http://schemas.microsoft.com/office/drawing/2014/main" id="{DAC474FE-CE73-D6F4-6B3B-A90FA350C054}"/>
                  </a:ext>
                </a:extLst>
              </p:cNvPr>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a:extLst>
                  <a:ext uri="{FF2B5EF4-FFF2-40B4-BE49-F238E27FC236}">
                    <a16:creationId xmlns:a16="http://schemas.microsoft.com/office/drawing/2014/main" id="{68F6106C-C1C2-5796-1D43-8B649180BE06}"/>
                  </a:ext>
                </a:extLst>
              </p:cNvPr>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37">
              <a:extLst>
                <a:ext uri="{FF2B5EF4-FFF2-40B4-BE49-F238E27FC236}">
                  <a16:creationId xmlns:a16="http://schemas.microsoft.com/office/drawing/2014/main" id="{ADC552E4-7B88-02C9-8858-EA4B12F6531C}"/>
                </a:ext>
              </a:extLst>
            </p:cNvPr>
            <p:cNvGrpSpPr/>
            <p:nvPr/>
          </p:nvGrpSpPr>
          <p:grpSpPr>
            <a:xfrm>
              <a:off x="4689056" y="170858"/>
              <a:ext cx="2199587" cy="1906939"/>
              <a:chOff x="7383006" y="651608"/>
              <a:chExt cx="2199587" cy="1906939"/>
            </a:xfrm>
          </p:grpSpPr>
          <p:sp>
            <p:nvSpPr>
              <p:cNvPr id="514" name="Google Shape;514;p37">
                <a:extLst>
                  <a:ext uri="{FF2B5EF4-FFF2-40B4-BE49-F238E27FC236}">
                    <a16:creationId xmlns:a16="http://schemas.microsoft.com/office/drawing/2014/main" id="{59E590F3-9F8A-37F4-D3E6-72B7B2F38B65}"/>
                  </a:ext>
                </a:extLst>
              </p:cNvPr>
              <p:cNvSpPr/>
              <p:nvPr/>
            </p:nvSpPr>
            <p:spPr>
              <a:xfrm>
                <a:off x="7383006" y="1647171"/>
                <a:ext cx="773168" cy="911376"/>
              </a:xfrm>
              <a:custGeom>
                <a:avLst/>
                <a:gdLst/>
                <a:ahLst/>
                <a:cxnLst/>
                <a:rect l="l" t="t" r="r" b="b"/>
                <a:pathLst>
                  <a:path w="27988" h="32991" extrusionOk="0">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a:extLst>
                  <a:ext uri="{FF2B5EF4-FFF2-40B4-BE49-F238E27FC236}">
                    <a16:creationId xmlns:a16="http://schemas.microsoft.com/office/drawing/2014/main" id="{FC713858-B447-132A-A52E-671722B67192}"/>
                  </a:ext>
                </a:extLst>
              </p:cNvPr>
              <p:cNvSpPr/>
              <p:nvPr/>
            </p:nvSpPr>
            <p:spPr>
              <a:xfrm>
                <a:off x="7441074" y="1595567"/>
                <a:ext cx="772229" cy="911376"/>
              </a:xfrm>
              <a:custGeom>
                <a:avLst/>
                <a:gdLst/>
                <a:ahLst/>
                <a:cxnLst/>
                <a:rect l="l" t="t" r="r" b="b"/>
                <a:pathLst>
                  <a:path w="27954" h="32991" extrusionOk="0">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a:extLst>
                  <a:ext uri="{FF2B5EF4-FFF2-40B4-BE49-F238E27FC236}">
                    <a16:creationId xmlns:a16="http://schemas.microsoft.com/office/drawing/2014/main" id="{C9D8C58C-0050-A30A-B91D-3FA01602F97A}"/>
                  </a:ext>
                </a:extLst>
              </p:cNvPr>
              <p:cNvSpPr/>
              <p:nvPr/>
            </p:nvSpPr>
            <p:spPr>
              <a:xfrm>
                <a:off x="7658541" y="1180884"/>
                <a:ext cx="998920" cy="957455"/>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a:extLst>
                  <a:ext uri="{FF2B5EF4-FFF2-40B4-BE49-F238E27FC236}">
                    <a16:creationId xmlns:a16="http://schemas.microsoft.com/office/drawing/2014/main" id="{D657D749-2F80-B750-614A-D3DB369B6E63}"/>
                  </a:ext>
                </a:extLst>
              </p:cNvPr>
              <p:cNvSpPr/>
              <p:nvPr/>
            </p:nvSpPr>
            <p:spPr>
              <a:xfrm>
                <a:off x="7713820" y="1129280"/>
                <a:ext cx="999859" cy="957455"/>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a:extLst>
                  <a:ext uri="{FF2B5EF4-FFF2-40B4-BE49-F238E27FC236}">
                    <a16:creationId xmlns:a16="http://schemas.microsoft.com/office/drawing/2014/main" id="{13F5C5EE-D8EF-E8F4-0D65-5CBA38271447}"/>
                  </a:ext>
                </a:extLst>
              </p:cNvPr>
              <p:cNvSpPr/>
              <p:nvPr/>
            </p:nvSpPr>
            <p:spPr>
              <a:xfrm>
                <a:off x="7793989" y="1189172"/>
                <a:ext cx="838585" cy="838584"/>
              </a:xfrm>
              <a:custGeom>
                <a:avLst/>
                <a:gdLst/>
                <a:ahLst/>
                <a:cxnLst/>
                <a:rect l="l" t="t" r="r" b="b"/>
                <a:pathLst>
                  <a:path w="30356" h="30356" extrusionOk="0">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a:extLst>
                  <a:ext uri="{FF2B5EF4-FFF2-40B4-BE49-F238E27FC236}">
                    <a16:creationId xmlns:a16="http://schemas.microsoft.com/office/drawing/2014/main" id="{160F34EE-87E9-050F-7355-BD769655DB5E}"/>
                  </a:ext>
                </a:extLst>
              </p:cNvPr>
              <p:cNvSpPr/>
              <p:nvPr/>
            </p:nvSpPr>
            <p:spPr>
              <a:xfrm>
                <a:off x="8234476" y="1189172"/>
                <a:ext cx="394430" cy="411005"/>
              </a:xfrm>
              <a:custGeom>
                <a:avLst/>
                <a:gdLst/>
                <a:ahLst/>
                <a:cxnLst/>
                <a:rect l="l" t="t" r="r" b="b"/>
                <a:pathLst>
                  <a:path w="14278" h="14878" extrusionOk="0">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a:extLst>
                  <a:ext uri="{FF2B5EF4-FFF2-40B4-BE49-F238E27FC236}">
                    <a16:creationId xmlns:a16="http://schemas.microsoft.com/office/drawing/2014/main" id="{0057AC1F-2317-423A-5707-9082E79CC292}"/>
                  </a:ext>
                </a:extLst>
              </p:cNvPr>
              <p:cNvSpPr/>
              <p:nvPr/>
            </p:nvSpPr>
            <p:spPr>
              <a:xfrm>
                <a:off x="7844681" y="1189172"/>
                <a:ext cx="389816" cy="310560"/>
              </a:xfrm>
              <a:custGeom>
                <a:avLst/>
                <a:gdLst/>
                <a:ahLst/>
                <a:cxnLst/>
                <a:rect l="l" t="t" r="r" b="b"/>
                <a:pathLst>
                  <a:path w="14111" h="11242" extrusionOk="0">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a:extLst>
                  <a:ext uri="{FF2B5EF4-FFF2-40B4-BE49-F238E27FC236}">
                    <a16:creationId xmlns:a16="http://schemas.microsoft.com/office/drawing/2014/main" id="{19440041-5714-E6CD-1453-CA0C1EEB4BAA}"/>
                  </a:ext>
                </a:extLst>
              </p:cNvPr>
              <p:cNvSpPr/>
              <p:nvPr/>
            </p:nvSpPr>
            <p:spPr>
              <a:xfrm>
                <a:off x="9034291" y="651608"/>
                <a:ext cx="548301" cy="54832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522;p37">
            <a:extLst>
              <a:ext uri="{FF2B5EF4-FFF2-40B4-BE49-F238E27FC236}">
                <a16:creationId xmlns:a16="http://schemas.microsoft.com/office/drawing/2014/main" id="{F11E67BB-AA1C-7A81-D9D9-163044392BFD}"/>
              </a:ext>
            </a:extLst>
          </p:cNvPr>
          <p:cNvGrpSpPr/>
          <p:nvPr/>
        </p:nvGrpSpPr>
        <p:grpSpPr>
          <a:xfrm>
            <a:off x="330310" y="4274529"/>
            <a:ext cx="518269" cy="328105"/>
            <a:chOff x="783960" y="4261704"/>
            <a:chExt cx="518269" cy="328105"/>
          </a:xfrm>
        </p:grpSpPr>
        <p:sp>
          <p:nvSpPr>
            <p:cNvPr id="523" name="Google Shape;523;p37">
              <a:extLst>
                <a:ext uri="{FF2B5EF4-FFF2-40B4-BE49-F238E27FC236}">
                  <a16:creationId xmlns:a16="http://schemas.microsoft.com/office/drawing/2014/main" id="{E0FAF2BB-F55D-8EFD-A56B-44CFC592C483}"/>
                </a:ext>
              </a:extLst>
            </p:cNvPr>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7">
              <a:extLst>
                <a:ext uri="{FF2B5EF4-FFF2-40B4-BE49-F238E27FC236}">
                  <a16:creationId xmlns:a16="http://schemas.microsoft.com/office/drawing/2014/main" id="{9D12C37F-8ADC-0610-DC2E-83AD43D14FC9}"/>
                </a:ext>
              </a:extLst>
            </p:cNvPr>
            <p:cNvGrpSpPr/>
            <p:nvPr/>
          </p:nvGrpSpPr>
          <p:grpSpPr>
            <a:xfrm>
              <a:off x="783960" y="4261704"/>
              <a:ext cx="518269" cy="328105"/>
              <a:chOff x="783960" y="4261704"/>
              <a:chExt cx="518269" cy="328105"/>
            </a:xfrm>
          </p:grpSpPr>
          <p:sp>
            <p:nvSpPr>
              <p:cNvPr id="525" name="Google Shape;525;p37">
                <a:extLst>
                  <a:ext uri="{FF2B5EF4-FFF2-40B4-BE49-F238E27FC236}">
                    <a16:creationId xmlns:a16="http://schemas.microsoft.com/office/drawing/2014/main" id="{DB4BE70A-43B1-CD2D-3DA4-28DEEBAFE0D6}"/>
                  </a:ext>
                </a:extLst>
              </p:cNvPr>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a:extLst>
                  <a:ext uri="{FF2B5EF4-FFF2-40B4-BE49-F238E27FC236}">
                    <a16:creationId xmlns:a16="http://schemas.microsoft.com/office/drawing/2014/main" id="{270619E2-B6DC-94C4-3797-03775DEFAA01}"/>
                  </a:ext>
                </a:extLst>
              </p:cNvPr>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a:extLst>
                  <a:ext uri="{FF2B5EF4-FFF2-40B4-BE49-F238E27FC236}">
                    <a16:creationId xmlns:a16="http://schemas.microsoft.com/office/drawing/2014/main" id="{A7CF7B1F-B274-9D77-CD05-6E06A81595B4}"/>
                  </a:ext>
                </a:extLst>
              </p:cNvPr>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a:extLst>
                  <a:ext uri="{FF2B5EF4-FFF2-40B4-BE49-F238E27FC236}">
                    <a16:creationId xmlns:a16="http://schemas.microsoft.com/office/drawing/2014/main" id="{08D32784-2BA5-5ED5-EEA4-CD76806BC6BF}"/>
                  </a:ext>
                </a:extLst>
              </p:cNvPr>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 name="Google Shape;529;p37">
            <a:extLst>
              <a:ext uri="{FF2B5EF4-FFF2-40B4-BE49-F238E27FC236}">
                <a16:creationId xmlns:a16="http://schemas.microsoft.com/office/drawing/2014/main" id="{81ABB0E8-AAA4-2A6E-2D66-10E4E807A38D}"/>
              </a:ext>
            </a:extLst>
          </p:cNvPr>
          <p:cNvGrpSpPr/>
          <p:nvPr/>
        </p:nvGrpSpPr>
        <p:grpSpPr>
          <a:xfrm>
            <a:off x="1476312" y="221824"/>
            <a:ext cx="609540" cy="583574"/>
            <a:chOff x="3105300" y="593625"/>
            <a:chExt cx="256800" cy="245850"/>
          </a:xfrm>
        </p:grpSpPr>
        <p:sp>
          <p:nvSpPr>
            <p:cNvPr id="530" name="Google Shape;530;p37">
              <a:extLst>
                <a:ext uri="{FF2B5EF4-FFF2-40B4-BE49-F238E27FC236}">
                  <a16:creationId xmlns:a16="http://schemas.microsoft.com/office/drawing/2014/main" id="{EEDDFDB5-20FE-4097-8400-B19DE0D70181}"/>
                </a:ext>
              </a:extLst>
            </p:cNvPr>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a:extLst>
                <a:ext uri="{FF2B5EF4-FFF2-40B4-BE49-F238E27FC236}">
                  <a16:creationId xmlns:a16="http://schemas.microsoft.com/office/drawing/2014/main" id="{B1BAE26B-85BE-85D4-FA19-04DEF020C9F3}"/>
                </a:ext>
              </a:extLst>
            </p:cNvPr>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a:extLst>
                <a:ext uri="{FF2B5EF4-FFF2-40B4-BE49-F238E27FC236}">
                  <a16:creationId xmlns:a16="http://schemas.microsoft.com/office/drawing/2014/main" id="{0162BB36-4108-A535-C6C2-DADCB4B3C3D0}"/>
                </a:ext>
              </a:extLst>
            </p:cNvPr>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a:extLst>
                <a:ext uri="{FF2B5EF4-FFF2-40B4-BE49-F238E27FC236}">
                  <a16:creationId xmlns:a16="http://schemas.microsoft.com/office/drawing/2014/main" id="{0F25D52D-D370-AB7D-C917-3772DD03D309}"/>
                </a:ext>
              </a:extLst>
            </p:cNvPr>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369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2" name="Google Shape;582;p41"/>
          <p:cNvSpPr txBox="1">
            <a:spLocks noGrp="1"/>
          </p:cNvSpPr>
          <p:nvPr>
            <p:ph type="subTitle" idx="1"/>
          </p:nvPr>
        </p:nvSpPr>
        <p:spPr>
          <a:xfrm>
            <a:off x="720475" y="954200"/>
            <a:ext cx="4166100" cy="275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 set</a:t>
            </a:r>
          </a:p>
          <a:p>
            <a:pPr marL="0" lvl="0" indent="0"/>
            <a:r>
              <a:rPr lang="en-US" u="sng" dirty="0">
                <a:hlinkClick r:id="rId3"/>
              </a:rPr>
              <a:t>salaries.csv - Google Drive</a:t>
            </a:r>
            <a:endParaRPr dirty="0"/>
          </a:p>
        </p:txBody>
      </p:sp>
      <p:grpSp>
        <p:nvGrpSpPr>
          <p:cNvPr id="583" name="Google Shape;583;p41"/>
          <p:cNvGrpSpPr/>
          <p:nvPr/>
        </p:nvGrpSpPr>
        <p:grpSpPr>
          <a:xfrm flipH="1">
            <a:off x="4960770" y="622090"/>
            <a:ext cx="4023614" cy="3946795"/>
            <a:chOff x="574956" y="-253549"/>
            <a:chExt cx="3441045" cy="3375349"/>
          </a:xfrm>
        </p:grpSpPr>
        <p:sp>
          <p:nvSpPr>
            <p:cNvPr id="584" name="Google Shape;584;p41"/>
            <p:cNvSpPr/>
            <p:nvPr/>
          </p:nvSpPr>
          <p:spPr>
            <a:xfrm>
              <a:off x="1092425" y="2833800"/>
              <a:ext cx="1967250" cy="210675"/>
            </a:xfrm>
            <a:custGeom>
              <a:avLst/>
              <a:gdLst/>
              <a:ahLst/>
              <a:cxnLst/>
              <a:rect l="l" t="t" r="r" b="b"/>
              <a:pathLst>
                <a:path w="78690" h="8427" extrusionOk="0">
                  <a:moveTo>
                    <a:pt x="39335" y="0"/>
                  </a:moveTo>
                  <a:cubicBezTo>
                    <a:pt x="17613" y="0"/>
                    <a:pt x="0" y="1883"/>
                    <a:pt x="0" y="4204"/>
                  </a:cubicBezTo>
                  <a:cubicBezTo>
                    <a:pt x="0" y="6524"/>
                    <a:pt x="17613" y="8426"/>
                    <a:pt x="39335" y="8426"/>
                  </a:cubicBezTo>
                  <a:cubicBezTo>
                    <a:pt x="61076" y="8426"/>
                    <a:pt x="78689" y="6524"/>
                    <a:pt x="78689" y="4204"/>
                  </a:cubicBezTo>
                  <a:cubicBezTo>
                    <a:pt x="78689" y="1883"/>
                    <a:pt x="61076" y="0"/>
                    <a:pt x="39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p:nvPr/>
          </p:nvSpPr>
          <p:spPr>
            <a:xfrm>
              <a:off x="1144725" y="2839500"/>
              <a:ext cx="1862650" cy="198775"/>
            </a:xfrm>
            <a:custGeom>
              <a:avLst/>
              <a:gdLst/>
              <a:ahLst/>
              <a:cxnLst/>
              <a:rect l="l" t="t" r="r" b="b"/>
              <a:pathLst>
                <a:path w="74506" h="7951" extrusionOk="0">
                  <a:moveTo>
                    <a:pt x="37243" y="0"/>
                  </a:moveTo>
                  <a:cubicBezTo>
                    <a:pt x="16663" y="0"/>
                    <a:pt x="0" y="1788"/>
                    <a:pt x="0" y="3976"/>
                  </a:cubicBezTo>
                  <a:cubicBezTo>
                    <a:pt x="0" y="6182"/>
                    <a:pt x="16663" y="7951"/>
                    <a:pt x="37243" y="7951"/>
                  </a:cubicBezTo>
                  <a:cubicBezTo>
                    <a:pt x="57824" y="7951"/>
                    <a:pt x="74505" y="6182"/>
                    <a:pt x="74505" y="3976"/>
                  </a:cubicBezTo>
                  <a:cubicBezTo>
                    <a:pt x="74505" y="1788"/>
                    <a:pt x="57824" y="0"/>
                    <a:pt x="37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a:off x="1266450" y="2852800"/>
              <a:ext cx="1619175" cy="149825"/>
            </a:xfrm>
            <a:custGeom>
              <a:avLst/>
              <a:gdLst/>
              <a:ahLst/>
              <a:cxnLst/>
              <a:rect l="l" t="t" r="r" b="b"/>
              <a:pathLst>
                <a:path w="64767" h="5993" extrusionOk="0">
                  <a:moveTo>
                    <a:pt x="32374" y="1"/>
                  </a:moveTo>
                  <a:cubicBezTo>
                    <a:pt x="14495" y="1"/>
                    <a:pt x="1" y="1351"/>
                    <a:pt x="1" y="2987"/>
                  </a:cubicBezTo>
                  <a:cubicBezTo>
                    <a:pt x="1" y="4642"/>
                    <a:pt x="14495" y="5992"/>
                    <a:pt x="32374" y="5992"/>
                  </a:cubicBezTo>
                  <a:cubicBezTo>
                    <a:pt x="50273" y="5992"/>
                    <a:pt x="64767" y="4642"/>
                    <a:pt x="64767" y="2987"/>
                  </a:cubicBezTo>
                  <a:cubicBezTo>
                    <a:pt x="64767" y="1351"/>
                    <a:pt x="50273" y="1"/>
                    <a:pt x="323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a:off x="3217525" y="1429375"/>
              <a:ext cx="531175" cy="534700"/>
            </a:xfrm>
            <a:custGeom>
              <a:avLst/>
              <a:gdLst/>
              <a:ahLst/>
              <a:cxnLst/>
              <a:rect l="l" t="t" r="r" b="b"/>
              <a:pathLst>
                <a:path w="21247" h="21388" extrusionOk="0">
                  <a:moveTo>
                    <a:pt x="15186" y="0"/>
                  </a:moveTo>
                  <a:cubicBezTo>
                    <a:pt x="14942" y="0"/>
                    <a:pt x="14696" y="71"/>
                    <a:pt x="14475" y="218"/>
                  </a:cubicBezTo>
                  <a:cubicBezTo>
                    <a:pt x="11356" y="2234"/>
                    <a:pt x="8712" y="4897"/>
                    <a:pt x="6715" y="8035"/>
                  </a:cubicBezTo>
                  <a:cubicBezTo>
                    <a:pt x="6543" y="6685"/>
                    <a:pt x="6696" y="5296"/>
                    <a:pt x="7076" y="3984"/>
                  </a:cubicBezTo>
                  <a:cubicBezTo>
                    <a:pt x="7266" y="3280"/>
                    <a:pt x="6924" y="2538"/>
                    <a:pt x="6258" y="2253"/>
                  </a:cubicBezTo>
                  <a:lnTo>
                    <a:pt x="6239" y="2253"/>
                  </a:lnTo>
                  <a:cubicBezTo>
                    <a:pt x="6053" y="2165"/>
                    <a:pt x="5855" y="2124"/>
                    <a:pt x="5659" y="2124"/>
                  </a:cubicBezTo>
                  <a:cubicBezTo>
                    <a:pt x="5134" y="2124"/>
                    <a:pt x="4619" y="2420"/>
                    <a:pt x="4356" y="2919"/>
                  </a:cubicBezTo>
                  <a:cubicBezTo>
                    <a:pt x="2701" y="6171"/>
                    <a:pt x="2245" y="10033"/>
                    <a:pt x="3158" y="13570"/>
                  </a:cubicBezTo>
                  <a:lnTo>
                    <a:pt x="0" y="16861"/>
                  </a:lnTo>
                  <a:cubicBezTo>
                    <a:pt x="1845" y="18345"/>
                    <a:pt x="3671" y="19866"/>
                    <a:pt x="5497" y="21388"/>
                  </a:cubicBezTo>
                  <a:lnTo>
                    <a:pt x="7704" y="17679"/>
                  </a:lnTo>
                  <a:cubicBezTo>
                    <a:pt x="10443" y="17299"/>
                    <a:pt x="13011" y="15777"/>
                    <a:pt x="14684" y="13570"/>
                  </a:cubicBezTo>
                  <a:cubicBezTo>
                    <a:pt x="16434" y="13019"/>
                    <a:pt x="18222" y="12543"/>
                    <a:pt x="19972" y="12030"/>
                  </a:cubicBezTo>
                  <a:cubicBezTo>
                    <a:pt x="20448" y="11878"/>
                    <a:pt x="20695" y="11383"/>
                    <a:pt x="20543" y="10927"/>
                  </a:cubicBezTo>
                  <a:lnTo>
                    <a:pt x="20543" y="10908"/>
                  </a:lnTo>
                  <a:cubicBezTo>
                    <a:pt x="20429" y="10549"/>
                    <a:pt x="20092" y="10317"/>
                    <a:pt x="19735" y="10317"/>
                  </a:cubicBezTo>
                  <a:cubicBezTo>
                    <a:pt x="19675" y="10317"/>
                    <a:pt x="19614" y="10323"/>
                    <a:pt x="19554" y="10337"/>
                  </a:cubicBezTo>
                  <a:cubicBezTo>
                    <a:pt x="18127" y="10641"/>
                    <a:pt x="16548" y="11003"/>
                    <a:pt x="15179" y="11307"/>
                  </a:cubicBezTo>
                  <a:cubicBezTo>
                    <a:pt x="16777" y="10489"/>
                    <a:pt x="18489" y="9690"/>
                    <a:pt x="20219" y="9158"/>
                  </a:cubicBezTo>
                  <a:cubicBezTo>
                    <a:pt x="20866" y="8929"/>
                    <a:pt x="21247" y="8245"/>
                    <a:pt x="21056" y="7579"/>
                  </a:cubicBezTo>
                  <a:lnTo>
                    <a:pt x="21056" y="7560"/>
                  </a:lnTo>
                  <a:cubicBezTo>
                    <a:pt x="20897" y="7002"/>
                    <a:pt x="20403" y="6644"/>
                    <a:pt x="19855" y="6644"/>
                  </a:cubicBezTo>
                  <a:cubicBezTo>
                    <a:pt x="19750" y="6644"/>
                    <a:pt x="19642" y="6657"/>
                    <a:pt x="19535" y="6685"/>
                  </a:cubicBezTo>
                  <a:cubicBezTo>
                    <a:pt x="17633" y="7160"/>
                    <a:pt x="15769" y="7826"/>
                    <a:pt x="14057" y="8720"/>
                  </a:cubicBezTo>
                  <a:cubicBezTo>
                    <a:pt x="15731" y="7408"/>
                    <a:pt x="17633" y="6362"/>
                    <a:pt x="19630" y="5601"/>
                  </a:cubicBezTo>
                  <a:cubicBezTo>
                    <a:pt x="20391" y="5296"/>
                    <a:pt x="20733" y="4459"/>
                    <a:pt x="20429" y="3737"/>
                  </a:cubicBezTo>
                  <a:lnTo>
                    <a:pt x="20429" y="3699"/>
                  </a:lnTo>
                  <a:cubicBezTo>
                    <a:pt x="20208" y="3169"/>
                    <a:pt x="19679" y="2855"/>
                    <a:pt x="19125" y="2855"/>
                  </a:cubicBezTo>
                  <a:cubicBezTo>
                    <a:pt x="18964" y="2855"/>
                    <a:pt x="18800" y="2882"/>
                    <a:pt x="18641" y="2938"/>
                  </a:cubicBezTo>
                  <a:cubicBezTo>
                    <a:pt x="16149" y="3889"/>
                    <a:pt x="13771" y="5220"/>
                    <a:pt x="11679" y="6894"/>
                  </a:cubicBezTo>
                  <a:cubicBezTo>
                    <a:pt x="12896" y="5201"/>
                    <a:pt x="14361" y="3661"/>
                    <a:pt x="16016" y="2329"/>
                  </a:cubicBezTo>
                  <a:cubicBezTo>
                    <a:pt x="16548" y="1873"/>
                    <a:pt x="16644" y="1093"/>
                    <a:pt x="16225" y="522"/>
                  </a:cubicBezTo>
                  <a:cubicBezTo>
                    <a:pt x="16206" y="522"/>
                    <a:pt x="16206" y="503"/>
                    <a:pt x="16206" y="503"/>
                  </a:cubicBezTo>
                  <a:cubicBezTo>
                    <a:pt x="15950" y="177"/>
                    <a:pt x="15572" y="0"/>
                    <a:pt x="15186" y="0"/>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a:off x="3385375" y="1630725"/>
              <a:ext cx="114150" cy="166925"/>
            </a:xfrm>
            <a:custGeom>
              <a:avLst/>
              <a:gdLst/>
              <a:ahLst/>
              <a:cxnLst/>
              <a:rect l="l" t="t" r="r" b="b"/>
              <a:pathLst>
                <a:path w="4566" h="6677" extrusionOk="0">
                  <a:moveTo>
                    <a:pt x="1" y="0"/>
                  </a:moveTo>
                  <a:lnTo>
                    <a:pt x="1" y="0"/>
                  </a:lnTo>
                  <a:cubicBezTo>
                    <a:pt x="2721" y="2302"/>
                    <a:pt x="1294" y="5897"/>
                    <a:pt x="438" y="6677"/>
                  </a:cubicBezTo>
                  <a:cubicBezTo>
                    <a:pt x="4566" y="4014"/>
                    <a:pt x="1865" y="76"/>
                    <a:pt x="1" y="0"/>
                  </a:cubicBez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a:off x="1429075" y="1653850"/>
              <a:ext cx="2023375" cy="1467950"/>
            </a:xfrm>
            <a:custGeom>
              <a:avLst/>
              <a:gdLst/>
              <a:ahLst/>
              <a:cxnLst/>
              <a:rect l="l" t="t" r="r" b="b"/>
              <a:pathLst>
                <a:path w="80935" h="58718" extrusionOk="0">
                  <a:moveTo>
                    <a:pt x="35578" y="1"/>
                  </a:moveTo>
                  <a:cubicBezTo>
                    <a:pt x="34955" y="1"/>
                    <a:pt x="34330" y="47"/>
                    <a:pt x="33706" y="141"/>
                  </a:cubicBezTo>
                  <a:lnTo>
                    <a:pt x="25375" y="1415"/>
                  </a:lnTo>
                  <a:lnTo>
                    <a:pt x="15256" y="1567"/>
                  </a:lnTo>
                  <a:lnTo>
                    <a:pt x="6544" y="103"/>
                  </a:lnTo>
                  <a:lnTo>
                    <a:pt x="1" y="32628"/>
                  </a:lnTo>
                  <a:lnTo>
                    <a:pt x="2911" y="58572"/>
                  </a:lnTo>
                  <a:cubicBezTo>
                    <a:pt x="7905" y="56799"/>
                    <a:pt x="12098" y="56203"/>
                    <a:pt x="15775" y="56203"/>
                  </a:cubicBezTo>
                  <a:cubicBezTo>
                    <a:pt x="23327" y="56203"/>
                    <a:pt x="28702" y="58718"/>
                    <a:pt x="34363" y="58718"/>
                  </a:cubicBezTo>
                  <a:cubicBezTo>
                    <a:pt x="38336" y="58718"/>
                    <a:pt x="42449" y="57480"/>
                    <a:pt x="47553" y="53266"/>
                  </a:cubicBezTo>
                  <a:lnTo>
                    <a:pt x="42018" y="34321"/>
                  </a:lnTo>
                  <a:lnTo>
                    <a:pt x="41124" y="19523"/>
                  </a:lnTo>
                  <a:lnTo>
                    <a:pt x="52080" y="28653"/>
                  </a:lnTo>
                  <a:cubicBezTo>
                    <a:pt x="53759" y="30061"/>
                    <a:pt x="55821" y="30765"/>
                    <a:pt x="57882" y="30765"/>
                  </a:cubicBezTo>
                  <a:cubicBezTo>
                    <a:pt x="60025" y="30765"/>
                    <a:pt x="62166" y="30004"/>
                    <a:pt x="63873" y="28482"/>
                  </a:cubicBezTo>
                  <a:lnTo>
                    <a:pt x="80935" y="13360"/>
                  </a:lnTo>
                  <a:lnTo>
                    <a:pt x="73516" y="4763"/>
                  </a:lnTo>
                  <a:lnTo>
                    <a:pt x="58851" y="16974"/>
                  </a:lnTo>
                  <a:lnTo>
                    <a:pt x="44205" y="3374"/>
                  </a:lnTo>
                  <a:cubicBezTo>
                    <a:pt x="41836" y="1196"/>
                    <a:pt x="38749" y="1"/>
                    <a:pt x="35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2438150" y="1823300"/>
              <a:ext cx="69450" cy="337175"/>
            </a:xfrm>
            <a:custGeom>
              <a:avLst/>
              <a:gdLst/>
              <a:ahLst/>
              <a:cxnLst/>
              <a:rect l="l" t="t" r="r" b="b"/>
              <a:pathLst>
                <a:path w="2778" h="13487" extrusionOk="0">
                  <a:moveTo>
                    <a:pt x="0" y="1"/>
                  </a:moveTo>
                  <a:lnTo>
                    <a:pt x="780" y="12726"/>
                  </a:lnTo>
                  <a:lnTo>
                    <a:pt x="1674" y="13487"/>
                  </a:lnTo>
                  <a:cubicBezTo>
                    <a:pt x="2777" y="9378"/>
                    <a:pt x="2378" y="5022"/>
                    <a:pt x="533" y="1161"/>
                  </a:cubicBezTo>
                  <a:lnTo>
                    <a:pt x="0" y="1"/>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2759125" y="2061050"/>
              <a:ext cx="141725" cy="135575"/>
            </a:xfrm>
            <a:custGeom>
              <a:avLst/>
              <a:gdLst/>
              <a:ahLst/>
              <a:cxnLst/>
              <a:rect l="l" t="t" r="r" b="b"/>
              <a:pathLst>
                <a:path w="5669" h="5423" extrusionOk="0">
                  <a:moveTo>
                    <a:pt x="4879" y="0"/>
                  </a:moveTo>
                  <a:cubicBezTo>
                    <a:pt x="2842" y="0"/>
                    <a:pt x="1077" y="1341"/>
                    <a:pt x="571" y="3292"/>
                  </a:cubicBezTo>
                  <a:lnTo>
                    <a:pt x="0" y="5422"/>
                  </a:lnTo>
                  <a:lnTo>
                    <a:pt x="5668" y="686"/>
                  </a:lnTo>
                  <a:lnTo>
                    <a:pt x="4965" y="1"/>
                  </a:lnTo>
                  <a:cubicBezTo>
                    <a:pt x="4936" y="1"/>
                    <a:pt x="4908" y="0"/>
                    <a:pt x="4879" y="0"/>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1451900" y="2036350"/>
              <a:ext cx="1019550" cy="357600"/>
            </a:xfrm>
            <a:custGeom>
              <a:avLst/>
              <a:gdLst/>
              <a:ahLst/>
              <a:cxnLst/>
              <a:rect l="l" t="t" r="r" b="b"/>
              <a:pathLst>
                <a:path w="40782" h="14304" extrusionOk="0">
                  <a:moveTo>
                    <a:pt x="4167" y="0"/>
                  </a:moveTo>
                  <a:lnTo>
                    <a:pt x="2169" y="2130"/>
                  </a:lnTo>
                  <a:lnTo>
                    <a:pt x="1" y="12991"/>
                  </a:lnTo>
                  <a:lnTo>
                    <a:pt x="4167" y="8521"/>
                  </a:lnTo>
                  <a:lnTo>
                    <a:pt x="9530" y="14304"/>
                  </a:lnTo>
                  <a:lnTo>
                    <a:pt x="14913" y="8521"/>
                  </a:lnTo>
                  <a:lnTo>
                    <a:pt x="20277" y="14304"/>
                  </a:lnTo>
                  <a:lnTo>
                    <a:pt x="25660" y="8521"/>
                  </a:lnTo>
                  <a:lnTo>
                    <a:pt x="31024" y="14304"/>
                  </a:lnTo>
                  <a:lnTo>
                    <a:pt x="36407" y="8521"/>
                  </a:lnTo>
                  <a:lnTo>
                    <a:pt x="40782" y="13239"/>
                  </a:lnTo>
                  <a:lnTo>
                    <a:pt x="40230" y="4204"/>
                  </a:lnTo>
                  <a:lnTo>
                    <a:pt x="40553" y="4508"/>
                  </a:lnTo>
                  <a:lnTo>
                    <a:pt x="36407" y="0"/>
                  </a:lnTo>
                  <a:lnTo>
                    <a:pt x="31024" y="5801"/>
                  </a:lnTo>
                  <a:lnTo>
                    <a:pt x="25660" y="0"/>
                  </a:lnTo>
                  <a:lnTo>
                    <a:pt x="20277" y="5801"/>
                  </a:lnTo>
                  <a:lnTo>
                    <a:pt x="14913" y="0"/>
                  </a:lnTo>
                  <a:lnTo>
                    <a:pt x="9530" y="5801"/>
                  </a:lnTo>
                  <a:lnTo>
                    <a:pt x="4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1810450" y="1462400"/>
              <a:ext cx="253000" cy="375675"/>
            </a:xfrm>
            <a:custGeom>
              <a:avLst/>
              <a:gdLst/>
              <a:ahLst/>
              <a:cxnLst/>
              <a:rect l="l" t="t" r="r" b="b"/>
              <a:pathLst>
                <a:path w="10120" h="15027" extrusionOk="0">
                  <a:moveTo>
                    <a:pt x="1" y="0"/>
                  </a:moveTo>
                  <a:lnTo>
                    <a:pt x="1" y="9967"/>
                  </a:lnTo>
                  <a:cubicBezTo>
                    <a:pt x="1" y="12782"/>
                    <a:pt x="2245" y="15026"/>
                    <a:pt x="5060" y="15026"/>
                  </a:cubicBezTo>
                  <a:cubicBezTo>
                    <a:pt x="7856" y="15026"/>
                    <a:pt x="10120" y="12782"/>
                    <a:pt x="10120" y="9967"/>
                  </a:cubicBezTo>
                  <a:lnTo>
                    <a:pt x="10120" y="3804"/>
                  </a:lnTo>
                  <a:lnTo>
                    <a:pt x="1" y="0"/>
                  </a:ln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1810450" y="1462400"/>
              <a:ext cx="253000" cy="206750"/>
            </a:xfrm>
            <a:custGeom>
              <a:avLst/>
              <a:gdLst/>
              <a:ahLst/>
              <a:cxnLst/>
              <a:rect l="l" t="t" r="r" b="b"/>
              <a:pathLst>
                <a:path w="10120" h="8270" extrusionOk="0">
                  <a:moveTo>
                    <a:pt x="1" y="0"/>
                  </a:moveTo>
                  <a:lnTo>
                    <a:pt x="1" y="266"/>
                  </a:lnTo>
                  <a:cubicBezTo>
                    <a:pt x="343" y="1560"/>
                    <a:pt x="857" y="2815"/>
                    <a:pt x="1560" y="3937"/>
                  </a:cubicBezTo>
                  <a:cubicBezTo>
                    <a:pt x="2626" y="5592"/>
                    <a:pt x="4147" y="7000"/>
                    <a:pt x="6011" y="7742"/>
                  </a:cubicBezTo>
                  <a:cubicBezTo>
                    <a:pt x="6897" y="8088"/>
                    <a:pt x="7843" y="8270"/>
                    <a:pt x="8779" y="8270"/>
                  </a:cubicBezTo>
                  <a:cubicBezTo>
                    <a:pt x="9231" y="8270"/>
                    <a:pt x="9680" y="8228"/>
                    <a:pt x="10120" y="8141"/>
                  </a:cubicBezTo>
                  <a:lnTo>
                    <a:pt x="10120" y="3804"/>
                  </a:lnTo>
                  <a:lnTo>
                    <a:pt x="1" y="0"/>
                  </a:lnTo>
                  <a:close/>
                </a:path>
              </a:pathLst>
            </a:custGeom>
            <a:solidFill>
              <a:srgbClr val="2221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1760525" y="944550"/>
              <a:ext cx="535925" cy="662900"/>
            </a:xfrm>
            <a:custGeom>
              <a:avLst/>
              <a:gdLst/>
              <a:ahLst/>
              <a:cxnLst/>
              <a:rect l="l" t="t" r="r" b="b"/>
              <a:pathLst>
                <a:path w="21437" h="26516" extrusionOk="0">
                  <a:moveTo>
                    <a:pt x="10709" y="0"/>
                  </a:moveTo>
                  <a:cubicBezTo>
                    <a:pt x="4794" y="0"/>
                    <a:pt x="0" y="4813"/>
                    <a:pt x="0" y="10728"/>
                  </a:cubicBezTo>
                  <a:lnTo>
                    <a:pt x="0" y="15807"/>
                  </a:lnTo>
                  <a:cubicBezTo>
                    <a:pt x="0" y="21722"/>
                    <a:pt x="4794" y="26515"/>
                    <a:pt x="10709" y="26515"/>
                  </a:cubicBezTo>
                  <a:cubicBezTo>
                    <a:pt x="16644" y="26515"/>
                    <a:pt x="21437" y="21722"/>
                    <a:pt x="21437" y="15807"/>
                  </a:cubicBezTo>
                  <a:lnTo>
                    <a:pt x="21437" y="10728"/>
                  </a:lnTo>
                  <a:cubicBezTo>
                    <a:pt x="21437" y="4813"/>
                    <a:pt x="16644" y="0"/>
                    <a:pt x="10709" y="0"/>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1628800" y="794825"/>
              <a:ext cx="731850" cy="578675"/>
            </a:xfrm>
            <a:custGeom>
              <a:avLst/>
              <a:gdLst/>
              <a:ahLst/>
              <a:cxnLst/>
              <a:rect l="l" t="t" r="r" b="b"/>
              <a:pathLst>
                <a:path w="29274" h="23147" extrusionOk="0">
                  <a:moveTo>
                    <a:pt x="14813" y="0"/>
                  </a:moveTo>
                  <a:cubicBezTo>
                    <a:pt x="14466" y="0"/>
                    <a:pt x="14117" y="27"/>
                    <a:pt x="13772" y="74"/>
                  </a:cubicBezTo>
                  <a:cubicBezTo>
                    <a:pt x="11318" y="435"/>
                    <a:pt x="9036" y="1881"/>
                    <a:pt x="7685" y="3954"/>
                  </a:cubicBezTo>
                  <a:cubicBezTo>
                    <a:pt x="6791" y="3498"/>
                    <a:pt x="5802" y="2870"/>
                    <a:pt x="4813" y="2718"/>
                  </a:cubicBezTo>
                  <a:cubicBezTo>
                    <a:pt x="4634" y="2694"/>
                    <a:pt x="4453" y="2682"/>
                    <a:pt x="4271" y="2682"/>
                  </a:cubicBezTo>
                  <a:cubicBezTo>
                    <a:pt x="3432" y="2682"/>
                    <a:pt x="2599" y="2945"/>
                    <a:pt x="2036" y="3555"/>
                  </a:cubicBezTo>
                  <a:cubicBezTo>
                    <a:pt x="1313" y="4335"/>
                    <a:pt x="1237" y="5571"/>
                    <a:pt x="1656" y="6541"/>
                  </a:cubicBezTo>
                  <a:cubicBezTo>
                    <a:pt x="2055" y="7549"/>
                    <a:pt x="2835" y="8329"/>
                    <a:pt x="3691" y="8957"/>
                  </a:cubicBezTo>
                  <a:cubicBezTo>
                    <a:pt x="2645" y="9204"/>
                    <a:pt x="1656" y="9832"/>
                    <a:pt x="990" y="10688"/>
                  </a:cubicBezTo>
                  <a:cubicBezTo>
                    <a:pt x="324" y="11543"/>
                    <a:pt x="1" y="12704"/>
                    <a:pt x="286" y="13750"/>
                  </a:cubicBezTo>
                  <a:cubicBezTo>
                    <a:pt x="571" y="14796"/>
                    <a:pt x="1522" y="15652"/>
                    <a:pt x="2607" y="15747"/>
                  </a:cubicBezTo>
                  <a:lnTo>
                    <a:pt x="2607" y="21929"/>
                  </a:lnTo>
                  <a:lnTo>
                    <a:pt x="5954" y="23146"/>
                  </a:lnTo>
                  <a:cubicBezTo>
                    <a:pt x="8313" y="21434"/>
                    <a:pt x="9663" y="18429"/>
                    <a:pt x="9378" y="15538"/>
                  </a:cubicBezTo>
                  <a:cubicBezTo>
                    <a:pt x="10082" y="15176"/>
                    <a:pt x="10786" y="14606"/>
                    <a:pt x="11109" y="13864"/>
                  </a:cubicBezTo>
                  <a:cubicBezTo>
                    <a:pt x="11451" y="13141"/>
                    <a:pt x="11508" y="12304"/>
                    <a:pt x="11299" y="11543"/>
                  </a:cubicBezTo>
                  <a:lnTo>
                    <a:pt x="11299" y="11543"/>
                  </a:lnTo>
                  <a:cubicBezTo>
                    <a:pt x="11756" y="12000"/>
                    <a:pt x="12497" y="12495"/>
                    <a:pt x="13068" y="12799"/>
                  </a:cubicBezTo>
                  <a:cubicBezTo>
                    <a:pt x="13496" y="13013"/>
                    <a:pt x="13977" y="13152"/>
                    <a:pt x="14456" y="13152"/>
                  </a:cubicBezTo>
                  <a:cubicBezTo>
                    <a:pt x="14616" y="13152"/>
                    <a:pt x="14775" y="13136"/>
                    <a:pt x="14932" y="13103"/>
                  </a:cubicBezTo>
                  <a:cubicBezTo>
                    <a:pt x="15579" y="12989"/>
                    <a:pt x="16168" y="12571"/>
                    <a:pt x="16511" y="12000"/>
                  </a:cubicBezTo>
                  <a:cubicBezTo>
                    <a:pt x="16834" y="11429"/>
                    <a:pt x="16910" y="10707"/>
                    <a:pt x="16701" y="10098"/>
                  </a:cubicBezTo>
                  <a:lnTo>
                    <a:pt x="16701" y="10098"/>
                  </a:lnTo>
                  <a:cubicBezTo>
                    <a:pt x="18817" y="12214"/>
                    <a:pt x="21810" y="13465"/>
                    <a:pt x="24805" y="13465"/>
                  </a:cubicBezTo>
                  <a:cubicBezTo>
                    <a:pt x="25365" y="13465"/>
                    <a:pt x="25924" y="13421"/>
                    <a:pt x="26478" y="13331"/>
                  </a:cubicBezTo>
                  <a:cubicBezTo>
                    <a:pt x="27258" y="13179"/>
                    <a:pt x="28056" y="12951"/>
                    <a:pt x="28608" y="12380"/>
                  </a:cubicBezTo>
                  <a:cubicBezTo>
                    <a:pt x="29084" y="11867"/>
                    <a:pt x="29274" y="11144"/>
                    <a:pt x="29255" y="10440"/>
                  </a:cubicBezTo>
                  <a:cubicBezTo>
                    <a:pt x="29236" y="9756"/>
                    <a:pt x="29007" y="9090"/>
                    <a:pt x="28703" y="8443"/>
                  </a:cubicBezTo>
                  <a:cubicBezTo>
                    <a:pt x="27847" y="6617"/>
                    <a:pt x="26402" y="5095"/>
                    <a:pt x="24614" y="4163"/>
                  </a:cubicBezTo>
                  <a:cubicBezTo>
                    <a:pt x="23282" y="3484"/>
                    <a:pt x="21782" y="3120"/>
                    <a:pt x="20294" y="3120"/>
                  </a:cubicBezTo>
                  <a:cubicBezTo>
                    <a:pt x="19784" y="3120"/>
                    <a:pt x="19275" y="3163"/>
                    <a:pt x="18774" y="3250"/>
                  </a:cubicBezTo>
                  <a:cubicBezTo>
                    <a:pt x="18717" y="2128"/>
                    <a:pt x="18051" y="987"/>
                    <a:pt x="17062" y="492"/>
                  </a:cubicBezTo>
                  <a:cubicBezTo>
                    <a:pt x="16364" y="137"/>
                    <a:pt x="15594" y="0"/>
                    <a:pt x="14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1640700" y="794600"/>
              <a:ext cx="680000" cy="319750"/>
            </a:xfrm>
            <a:custGeom>
              <a:avLst/>
              <a:gdLst/>
              <a:ahLst/>
              <a:cxnLst/>
              <a:rect l="l" t="t" r="r" b="b"/>
              <a:pathLst>
                <a:path w="27200" h="12790" extrusionOk="0">
                  <a:moveTo>
                    <a:pt x="14296" y="0"/>
                  </a:moveTo>
                  <a:cubicBezTo>
                    <a:pt x="13944" y="0"/>
                    <a:pt x="13589" y="29"/>
                    <a:pt x="13239" y="83"/>
                  </a:cubicBezTo>
                  <a:cubicBezTo>
                    <a:pt x="10804" y="444"/>
                    <a:pt x="8522" y="1890"/>
                    <a:pt x="7171" y="3963"/>
                  </a:cubicBezTo>
                  <a:cubicBezTo>
                    <a:pt x="6258" y="3507"/>
                    <a:pt x="5288" y="2860"/>
                    <a:pt x="4280" y="2727"/>
                  </a:cubicBezTo>
                  <a:cubicBezTo>
                    <a:pt x="4096" y="2698"/>
                    <a:pt x="3907" y="2684"/>
                    <a:pt x="3717" y="2684"/>
                  </a:cubicBezTo>
                  <a:cubicBezTo>
                    <a:pt x="2888" y="2684"/>
                    <a:pt x="2045" y="2960"/>
                    <a:pt x="1503" y="3564"/>
                  </a:cubicBezTo>
                  <a:cubicBezTo>
                    <a:pt x="799" y="4344"/>
                    <a:pt x="723" y="5561"/>
                    <a:pt x="1122" y="6550"/>
                  </a:cubicBezTo>
                  <a:cubicBezTo>
                    <a:pt x="1522" y="7520"/>
                    <a:pt x="2321" y="8319"/>
                    <a:pt x="3177" y="8947"/>
                  </a:cubicBezTo>
                  <a:cubicBezTo>
                    <a:pt x="2112" y="9213"/>
                    <a:pt x="1122" y="9841"/>
                    <a:pt x="457" y="10697"/>
                  </a:cubicBezTo>
                  <a:cubicBezTo>
                    <a:pt x="286" y="10906"/>
                    <a:pt x="114" y="11172"/>
                    <a:pt x="0" y="11438"/>
                  </a:cubicBezTo>
                  <a:cubicBezTo>
                    <a:pt x="76" y="11552"/>
                    <a:pt x="114" y="11667"/>
                    <a:pt x="209" y="11762"/>
                  </a:cubicBezTo>
                  <a:cubicBezTo>
                    <a:pt x="742" y="12408"/>
                    <a:pt x="1541" y="12732"/>
                    <a:pt x="2378" y="12789"/>
                  </a:cubicBezTo>
                  <a:cubicBezTo>
                    <a:pt x="2406" y="12789"/>
                    <a:pt x="2434" y="12790"/>
                    <a:pt x="2462" y="12790"/>
                  </a:cubicBezTo>
                  <a:cubicBezTo>
                    <a:pt x="3268" y="12790"/>
                    <a:pt x="4038" y="12528"/>
                    <a:pt x="4736" y="12142"/>
                  </a:cubicBezTo>
                  <a:cubicBezTo>
                    <a:pt x="5859" y="11495"/>
                    <a:pt x="6962" y="10392"/>
                    <a:pt x="7418" y="9175"/>
                  </a:cubicBezTo>
                  <a:cubicBezTo>
                    <a:pt x="7815" y="9450"/>
                    <a:pt x="8301" y="9592"/>
                    <a:pt x="8788" y="9592"/>
                  </a:cubicBezTo>
                  <a:cubicBezTo>
                    <a:pt x="9141" y="9592"/>
                    <a:pt x="9495" y="9517"/>
                    <a:pt x="9815" y="9365"/>
                  </a:cubicBezTo>
                  <a:cubicBezTo>
                    <a:pt x="10576" y="9004"/>
                    <a:pt x="11127" y="8224"/>
                    <a:pt x="11203" y="7387"/>
                  </a:cubicBezTo>
                  <a:cubicBezTo>
                    <a:pt x="11720" y="7942"/>
                    <a:pt x="12472" y="8234"/>
                    <a:pt x="13223" y="8234"/>
                  </a:cubicBezTo>
                  <a:cubicBezTo>
                    <a:pt x="13579" y="8234"/>
                    <a:pt x="13935" y="8168"/>
                    <a:pt x="14266" y="8034"/>
                  </a:cubicBezTo>
                  <a:cubicBezTo>
                    <a:pt x="15293" y="7596"/>
                    <a:pt x="15807" y="6493"/>
                    <a:pt x="15749" y="5371"/>
                  </a:cubicBezTo>
                  <a:lnTo>
                    <a:pt x="15749" y="5371"/>
                  </a:lnTo>
                  <a:cubicBezTo>
                    <a:pt x="17633" y="7292"/>
                    <a:pt x="20105" y="8604"/>
                    <a:pt x="22730" y="9061"/>
                  </a:cubicBezTo>
                  <a:cubicBezTo>
                    <a:pt x="23142" y="9133"/>
                    <a:pt x="23567" y="9180"/>
                    <a:pt x="23987" y="9180"/>
                  </a:cubicBezTo>
                  <a:cubicBezTo>
                    <a:pt x="24674" y="9180"/>
                    <a:pt x="25347" y="9053"/>
                    <a:pt x="25926" y="8699"/>
                  </a:cubicBezTo>
                  <a:cubicBezTo>
                    <a:pt x="26610" y="8300"/>
                    <a:pt x="27086" y="7577"/>
                    <a:pt x="27200" y="6816"/>
                  </a:cubicBezTo>
                  <a:cubicBezTo>
                    <a:pt x="26363" y="5713"/>
                    <a:pt x="25298" y="4819"/>
                    <a:pt x="24081" y="4172"/>
                  </a:cubicBezTo>
                  <a:cubicBezTo>
                    <a:pt x="22766" y="3465"/>
                    <a:pt x="21272" y="3116"/>
                    <a:pt x="19779" y="3116"/>
                  </a:cubicBezTo>
                  <a:cubicBezTo>
                    <a:pt x="19264" y="3116"/>
                    <a:pt x="18749" y="3157"/>
                    <a:pt x="18241" y="3240"/>
                  </a:cubicBezTo>
                  <a:cubicBezTo>
                    <a:pt x="18165" y="2137"/>
                    <a:pt x="17518" y="996"/>
                    <a:pt x="16529" y="482"/>
                  </a:cubicBezTo>
                  <a:cubicBezTo>
                    <a:pt x="15836" y="142"/>
                    <a:pt x="15071" y="0"/>
                    <a:pt x="14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1984975" y="1155200"/>
              <a:ext cx="437500" cy="242550"/>
            </a:xfrm>
            <a:custGeom>
              <a:avLst/>
              <a:gdLst/>
              <a:ahLst/>
              <a:cxnLst/>
              <a:rect l="l" t="t" r="r" b="b"/>
              <a:pathLst>
                <a:path w="17500" h="9702" extrusionOk="0">
                  <a:moveTo>
                    <a:pt x="3633" y="1"/>
                  </a:moveTo>
                  <a:cubicBezTo>
                    <a:pt x="1636" y="1"/>
                    <a:pt x="19" y="1617"/>
                    <a:pt x="19" y="3615"/>
                  </a:cubicBezTo>
                  <a:lnTo>
                    <a:pt x="19" y="6087"/>
                  </a:lnTo>
                  <a:cubicBezTo>
                    <a:pt x="0" y="8065"/>
                    <a:pt x="1617" y="9701"/>
                    <a:pt x="3633" y="9701"/>
                  </a:cubicBezTo>
                  <a:lnTo>
                    <a:pt x="13886" y="9701"/>
                  </a:lnTo>
                  <a:cubicBezTo>
                    <a:pt x="15883" y="9701"/>
                    <a:pt x="17499" y="8084"/>
                    <a:pt x="17499" y="6087"/>
                  </a:cubicBezTo>
                  <a:lnTo>
                    <a:pt x="17499" y="3615"/>
                  </a:lnTo>
                  <a:cubicBezTo>
                    <a:pt x="17499" y="1617"/>
                    <a:pt x="15883" y="1"/>
                    <a:pt x="13886" y="1"/>
                  </a:cubicBezTo>
                  <a:close/>
                </a:path>
              </a:pathLst>
            </a:custGeom>
            <a:solidFill>
              <a:srgbClr val="797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2003525" y="1172325"/>
              <a:ext cx="401350" cy="206875"/>
            </a:xfrm>
            <a:custGeom>
              <a:avLst/>
              <a:gdLst/>
              <a:ahLst/>
              <a:cxnLst/>
              <a:rect l="l" t="t" r="r" b="b"/>
              <a:pathLst>
                <a:path w="16054" h="8275" extrusionOk="0">
                  <a:moveTo>
                    <a:pt x="2891" y="0"/>
                  </a:moveTo>
                  <a:cubicBezTo>
                    <a:pt x="1313" y="0"/>
                    <a:pt x="0" y="1313"/>
                    <a:pt x="0" y="2911"/>
                  </a:cubicBezTo>
                  <a:lnTo>
                    <a:pt x="0" y="5383"/>
                  </a:lnTo>
                  <a:cubicBezTo>
                    <a:pt x="0" y="6981"/>
                    <a:pt x="1313" y="8274"/>
                    <a:pt x="2891" y="8274"/>
                  </a:cubicBezTo>
                  <a:lnTo>
                    <a:pt x="13144" y="8274"/>
                  </a:lnTo>
                  <a:cubicBezTo>
                    <a:pt x="14741" y="8274"/>
                    <a:pt x="16054" y="7000"/>
                    <a:pt x="16054" y="5383"/>
                  </a:cubicBezTo>
                  <a:lnTo>
                    <a:pt x="16054" y="2911"/>
                  </a:lnTo>
                  <a:cubicBezTo>
                    <a:pt x="16054" y="1313"/>
                    <a:pt x="14741" y="0"/>
                    <a:pt x="13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1868475" y="1154725"/>
              <a:ext cx="206875" cy="242550"/>
            </a:xfrm>
            <a:custGeom>
              <a:avLst/>
              <a:gdLst/>
              <a:ahLst/>
              <a:cxnLst/>
              <a:rect l="l" t="t" r="r" b="b"/>
              <a:pathLst>
                <a:path w="8275" h="9702" extrusionOk="0">
                  <a:moveTo>
                    <a:pt x="3614" y="1"/>
                  </a:moveTo>
                  <a:cubicBezTo>
                    <a:pt x="1617" y="1"/>
                    <a:pt x="0" y="1617"/>
                    <a:pt x="0" y="3615"/>
                  </a:cubicBezTo>
                  <a:lnTo>
                    <a:pt x="0" y="6087"/>
                  </a:lnTo>
                  <a:cubicBezTo>
                    <a:pt x="0" y="8084"/>
                    <a:pt x="1617" y="9701"/>
                    <a:pt x="3614" y="9701"/>
                  </a:cubicBezTo>
                  <a:lnTo>
                    <a:pt x="8274" y="9701"/>
                  </a:lnTo>
                  <a:cubicBezTo>
                    <a:pt x="6277" y="9701"/>
                    <a:pt x="4660" y="8084"/>
                    <a:pt x="4660" y="6087"/>
                  </a:cubicBezTo>
                  <a:lnTo>
                    <a:pt x="4660" y="3615"/>
                  </a:lnTo>
                  <a:cubicBezTo>
                    <a:pt x="4660" y="1617"/>
                    <a:pt x="6277" y="1"/>
                    <a:pt x="8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1681100" y="1230325"/>
              <a:ext cx="237800" cy="75175"/>
            </a:xfrm>
            <a:custGeom>
              <a:avLst/>
              <a:gdLst/>
              <a:ahLst/>
              <a:cxnLst/>
              <a:rect l="l" t="t" r="r" b="b"/>
              <a:pathLst>
                <a:path w="9512" h="3007" extrusionOk="0">
                  <a:moveTo>
                    <a:pt x="1" y="1"/>
                  </a:moveTo>
                  <a:lnTo>
                    <a:pt x="1" y="3006"/>
                  </a:lnTo>
                  <a:lnTo>
                    <a:pt x="9511" y="3006"/>
                  </a:lnTo>
                  <a:lnTo>
                    <a:pt x="9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1647350" y="1268225"/>
              <a:ext cx="164550" cy="176300"/>
            </a:xfrm>
            <a:custGeom>
              <a:avLst/>
              <a:gdLst/>
              <a:ahLst/>
              <a:cxnLst/>
              <a:rect l="l" t="t" r="r" b="b"/>
              <a:pathLst>
                <a:path w="6582" h="7052" extrusionOk="0">
                  <a:moveTo>
                    <a:pt x="2747" y="1"/>
                  </a:moveTo>
                  <a:cubicBezTo>
                    <a:pt x="2422" y="1"/>
                    <a:pt x="2097" y="52"/>
                    <a:pt x="1788" y="159"/>
                  </a:cubicBezTo>
                  <a:cubicBezTo>
                    <a:pt x="761" y="539"/>
                    <a:pt x="1" y="1585"/>
                    <a:pt x="20" y="2689"/>
                  </a:cubicBezTo>
                  <a:cubicBezTo>
                    <a:pt x="58" y="3449"/>
                    <a:pt x="400" y="4134"/>
                    <a:pt x="837" y="4781"/>
                  </a:cubicBezTo>
                  <a:cubicBezTo>
                    <a:pt x="1332" y="5561"/>
                    <a:pt x="1979" y="6283"/>
                    <a:pt x="2778" y="6702"/>
                  </a:cubicBezTo>
                  <a:cubicBezTo>
                    <a:pt x="3224" y="6940"/>
                    <a:pt x="3680" y="7051"/>
                    <a:pt x="4113" y="7051"/>
                  </a:cubicBezTo>
                  <a:cubicBezTo>
                    <a:pt x="5339" y="7051"/>
                    <a:pt x="6384" y="6158"/>
                    <a:pt x="6525" y="4724"/>
                  </a:cubicBezTo>
                  <a:cubicBezTo>
                    <a:pt x="6582" y="4039"/>
                    <a:pt x="6258" y="3449"/>
                    <a:pt x="5992" y="2822"/>
                  </a:cubicBezTo>
                  <a:cubicBezTo>
                    <a:pt x="5631" y="1966"/>
                    <a:pt x="5383" y="1148"/>
                    <a:pt x="4566" y="577"/>
                  </a:cubicBezTo>
                  <a:cubicBezTo>
                    <a:pt x="4057" y="208"/>
                    <a:pt x="3403" y="1"/>
                    <a:pt x="2747" y="1"/>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1686825" y="1308700"/>
              <a:ext cx="85600" cy="91850"/>
            </a:xfrm>
            <a:custGeom>
              <a:avLst/>
              <a:gdLst/>
              <a:ahLst/>
              <a:cxnLst/>
              <a:rect l="l" t="t" r="r" b="b"/>
              <a:pathLst>
                <a:path w="3424" h="3674" extrusionOk="0">
                  <a:moveTo>
                    <a:pt x="1357" y="1"/>
                  </a:moveTo>
                  <a:cubicBezTo>
                    <a:pt x="821" y="1"/>
                    <a:pt x="285" y="263"/>
                    <a:pt x="0" y="708"/>
                  </a:cubicBezTo>
                  <a:cubicBezTo>
                    <a:pt x="223" y="502"/>
                    <a:pt x="617" y="420"/>
                    <a:pt x="972" y="420"/>
                  </a:cubicBezTo>
                  <a:cubicBezTo>
                    <a:pt x="1010" y="420"/>
                    <a:pt x="1047" y="421"/>
                    <a:pt x="1084" y="423"/>
                  </a:cubicBezTo>
                  <a:cubicBezTo>
                    <a:pt x="1446" y="423"/>
                    <a:pt x="1864" y="575"/>
                    <a:pt x="2150" y="803"/>
                  </a:cubicBezTo>
                  <a:cubicBezTo>
                    <a:pt x="1769" y="1012"/>
                    <a:pt x="1484" y="1374"/>
                    <a:pt x="1370" y="1792"/>
                  </a:cubicBezTo>
                  <a:cubicBezTo>
                    <a:pt x="1256" y="2211"/>
                    <a:pt x="1294" y="2686"/>
                    <a:pt x="1522" y="3067"/>
                  </a:cubicBezTo>
                  <a:cubicBezTo>
                    <a:pt x="1705" y="3399"/>
                    <a:pt x="2048" y="3674"/>
                    <a:pt x="2424" y="3674"/>
                  </a:cubicBezTo>
                  <a:cubicBezTo>
                    <a:pt x="2478" y="3674"/>
                    <a:pt x="2532" y="3668"/>
                    <a:pt x="2587" y="3656"/>
                  </a:cubicBezTo>
                  <a:cubicBezTo>
                    <a:pt x="2853" y="3618"/>
                    <a:pt x="3063" y="3428"/>
                    <a:pt x="3196" y="3181"/>
                  </a:cubicBezTo>
                  <a:cubicBezTo>
                    <a:pt x="3329" y="2953"/>
                    <a:pt x="3367" y="2686"/>
                    <a:pt x="3386" y="2420"/>
                  </a:cubicBezTo>
                  <a:cubicBezTo>
                    <a:pt x="3424" y="1849"/>
                    <a:pt x="3253" y="1260"/>
                    <a:pt x="2910" y="803"/>
                  </a:cubicBezTo>
                  <a:cubicBezTo>
                    <a:pt x="2587" y="347"/>
                    <a:pt x="2035" y="23"/>
                    <a:pt x="1465" y="4"/>
                  </a:cubicBezTo>
                  <a:cubicBezTo>
                    <a:pt x="1429" y="2"/>
                    <a:pt x="1393" y="1"/>
                    <a:pt x="1357" y="1"/>
                  </a:cubicBez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1931700" y="1432425"/>
              <a:ext cx="214500" cy="95575"/>
            </a:xfrm>
            <a:custGeom>
              <a:avLst/>
              <a:gdLst/>
              <a:ahLst/>
              <a:cxnLst/>
              <a:rect l="l" t="t" r="r" b="b"/>
              <a:pathLst>
                <a:path w="8580" h="3823" extrusionOk="0">
                  <a:moveTo>
                    <a:pt x="1" y="1"/>
                  </a:moveTo>
                  <a:lnTo>
                    <a:pt x="1" y="1"/>
                  </a:lnTo>
                  <a:cubicBezTo>
                    <a:pt x="400" y="1275"/>
                    <a:pt x="1332" y="2797"/>
                    <a:pt x="2569" y="3424"/>
                  </a:cubicBezTo>
                  <a:cubicBezTo>
                    <a:pt x="3094" y="3696"/>
                    <a:pt x="3679" y="3822"/>
                    <a:pt x="4265" y="3822"/>
                  </a:cubicBezTo>
                  <a:cubicBezTo>
                    <a:pt x="4954" y="3822"/>
                    <a:pt x="5644" y="3648"/>
                    <a:pt x="6240" y="3329"/>
                  </a:cubicBezTo>
                  <a:cubicBezTo>
                    <a:pt x="7362" y="2702"/>
                    <a:pt x="8142" y="1579"/>
                    <a:pt x="8579" y="381"/>
                  </a:cubicBezTo>
                  <a:cubicBezTo>
                    <a:pt x="5707" y="248"/>
                    <a:pt x="2854" y="115"/>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2309750" y="1269325"/>
              <a:ext cx="52325" cy="80400"/>
            </a:xfrm>
            <a:custGeom>
              <a:avLst/>
              <a:gdLst/>
              <a:ahLst/>
              <a:cxnLst/>
              <a:rect l="l" t="t" r="r" b="b"/>
              <a:pathLst>
                <a:path w="2093" h="3216" extrusionOk="0">
                  <a:moveTo>
                    <a:pt x="1047" y="1"/>
                  </a:moveTo>
                  <a:cubicBezTo>
                    <a:pt x="476" y="1"/>
                    <a:pt x="1" y="476"/>
                    <a:pt x="1" y="1047"/>
                  </a:cubicBezTo>
                  <a:lnTo>
                    <a:pt x="1" y="2188"/>
                  </a:lnTo>
                  <a:cubicBezTo>
                    <a:pt x="20" y="2759"/>
                    <a:pt x="476" y="3215"/>
                    <a:pt x="1047" y="3215"/>
                  </a:cubicBezTo>
                  <a:cubicBezTo>
                    <a:pt x="1617" y="3215"/>
                    <a:pt x="2093" y="2740"/>
                    <a:pt x="2093" y="2169"/>
                  </a:cubicBezTo>
                  <a:lnTo>
                    <a:pt x="2093" y="1047"/>
                  </a:lnTo>
                  <a:cubicBezTo>
                    <a:pt x="2093" y="476"/>
                    <a:pt x="1617" y="1"/>
                    <a:pt x="10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2313550" y="1206550"/>
              <a:ext cx="45200" cy="45200"/>
            </a:xfrm>
            <a:custGeom>
              <a:avLst/>
              <a:gdLst/>
              <a:ahLst/>
              <a:cxnLst/>
              <a:rect l="l" t="t" r="r" b="b"/>
              <a:pathLst>
                <a:path w="1808" h="1808" extrusionOk="0">
                  <a:moveTo>
                    <a:pt x="914" y="1"/>
                  </a:moveTo>
                  <a:cubicBezTo>
                    <a:pt x="419" y="1"/>
                    <a:pt x="1" y="400"/>
                    <a:pt x="1" y="895"/>
                  </a:cubicBezTo>
                  <a:cubicBezTo>
                    <a:pt x="1" y="1389"/>
                    <a:pt x="419" y="1808"/>
                    <a:pt x="914" y="1808"/>
                  </a:cubicBezTo>
                  <a:cubicBezTo>
                    <a:pt x="1408" y="1808"/>
                    <a:pt x="1808" y="1389"/>
                    <a:pt x="1808" y="895"/>
                  </a:cubicBezTo>
                  <a:cubicBezTo>
                    <a:pt x="1808" y="400"/>
                    <a:pt x="1408" y="1"/>
                    <a:pt x="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1508075" y="2170450"/>
              <a:ext cx="220625" cy="262400"/>
            </a:xfrm>
            <a:custGeom>
              <a:avLst/>
              <a:gdLst/>
              <a:ahLst/>
              <a:cxnLst/>
              <a:rect l="l" t="t" r="r" b="b"/>
              <a:pathLst>
                <a:path w="8825" h="10496" extrusionOk="0">
                  <a:moveTo>
                    <a:pt x="2871" y="0"/>
                  </a:moveTo>
                  <a:lnTo>
                    <a:pt x="2871" y="0"/>
                  </a:lnTo>
                  <a:cubicBezTo>
                    <a:pt x="1" y="2724"/>
                    <a:pt x="149" y="10496"/>
                    <a:pt x="5352" y="10496"/>
                  </a:cubicBezTo>
                  <a:cubicBezTo>
                    <a:pt x="5597" y="10496"/>
                    <a:pt x="5855" y="10478"/>
                    <a:pt x="6123" y="10442"/>
                  </a:cubicBezTo>
                  <a:cubicBezTo>
                    <a:pt x="6123" y="10442"/>
                    <a:pt x="8824" y="1160"/>
                    <a:pt x="2871" y="0"/>
                  </a:cubicBezTo>
                  <a:close/>
                </a:path>
              </a:pathLst>
            </a:custGeom>
            <a:solidFill>
              <a:srgbClr val="807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1819025" y="2160925"/>
              <a:ext cx="251075" cy="94700"/>
            </a:xfrm>
            <a:custGeom>
              <a:avLst/>
              <a:gdLst/>
              <a:ahLst/>
              <a:cxnLst/>
              <a:rect l="l" t="t" r="r" b="b"/>
              <a:pathLst>
                <a:path w="10043" h="3788" extrusionOk="0">
                  <a:moveTo>
                    <a:pt x="4166" y="1"/>
                  </a:moveTo>
                  <a:lnTo>
                    <a:pt x="0" y="153"/>
                  </a:lnTo>
                  <a:lnTo>
                    <a:pt x="2092" y="3215"/>
                  </a:lnTo>
                  <a:lnTo>
                    <a:pt x="8540" y="3786"/>
                  </a:lnTo>
                  <a:cubicBezTo>
                    <a:pt x="8565" y="3787"/>
                    <a:pt x="8590" y="3788"/>
                    <a:pt x="8614" y="3788"/>
                  </a:cubicBezTo>
                  <a:cubicBezTo>
                    <a:pt x="9270" y="3788"/>
                    <a:pt x="9856" y="3304"/>
                    <a:pt x="9948" y="2644"/>
                  </a:cubicBezTo>
                  <a:cubicBezTo>
                    <a:pt x="10043" y="1979"/>
                    <a:pt x="9606" y="1351"/>
                    <a:pt x="8978" y="1199"/>
                  </a:cubicBezTo>
                  <a:lnTo>
                    <a:pt x="4166" y="1"/>
                  </a:ln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1521325" y="2022550"/>
              <a:ext cx="519775" cy="361650"/>
            </a:xfrm>
            <a:custGeom>
              <a:avLst/>
              <a:gdLst/>
              <a:ahLst/>
              <a:cxnLst/>
              <a:rect l="l" t="t" r="r" b="b"/>
              <a:pathLst>
                <a:path w="20791" h="14466" extrusionOk="0">
                  <a:moveTo>
                    <a:pt x="11984" y="1"/>
                  </a:moveTo>
                  <a:cubicBezTo>
                    <a:pt x="11413" y="1"/>
                    <a:pt x="10862" y="191"/>
                    <a:pt x="10424" y="552"/>
                  </a:cubicBezTo>
                  <a:lnTo>
                    <a:pt x="3501" y="5973"/>
                  </a:lnTo>
                  <a:lnTo>
                    <a:pt x="1" y="8389"/>
                  </a:lnTo>
                  <a:lnTo>
                    <a:pt x="1865" y="12859"/>
                  </a:lnTo>
                  <a:lnTo>
                    <a:pt x="3406" y="11641"/>
                  </a:lnTo>
                  <a:cubicBezTo>
                    <a:pt x="3643" y="11692"/>
                    <a:pt x="3888" y="11715"/>
                    <a:pt x="4137" y="11715"/>
                  </a:cubicBezTo>
                  <a:cubicBezTo>
                    <a:pt x="5922" y="11715"/>
                    <a:pt x="7857" y="10557"/>
                    <a:pt x="7857" y="10557"/>
                  </a:cubicBezTo>
                  <a:lnTo>
                    <a:pt x="10063" y="13981"/>
                  </a:lnTo>
                  <a:cubicBezTo>
                    <a:pt x="10260" y="14291"/>
                    <a:pt x="10604" y="14465"/>
                    <a:pt x="10962" y="14465"/>
                  </a:cubicBezTo>
                  <a:cubicBezTo>
                    <a:pt x="11087" y="14465"/>
                    <a:pt x="11214" y="14444"/>
                    <a:pt x="11337" y="14399"/>
                  </a:cubicBezTo>
                  <a:cubicBezTo>
                    <a:pt x="11946" y="14190"/>
                    <a:pt x="12193" y="13505"/>
                    <a:pt x="11908" y="12935"/>
                  </a:cubicBezTo>
                  <a:lnTo>
                    <a:pt x="9397" y="7818"/>
                  </a:lnTo>
                  <a:lnTo>
                    <a:pt x="13905" y="13144"/>
                  </a:lnTo>
                  <a:cubicBezTo>
                    <a:pt x="14167" y="13438"/>
                    <a:pt x="14546" y="13601"/>
                    <a:pt x="14923" y="13601"/>
                  </a:cubicBezTo>
                  <a:cubicBezTo>
                    <a:pt x="15205" y="13601"/>
                    <a:pt x="15485" y="13510"/>
                    <a:pt x="15712" y="13315"/>
                  </a:cubicBezTo>
                  <a:cubicBezTo>
                    <a:pt x="16245" y="12878"/>
                    <a:pt x="16359" y="12155"/>
                    <a:pt x="15978" y="11565"/>
                  </a:cubicBezTo>
                  <a:lnTo>
                    <a:pt x="11946" y="5631"/>
                  </a:lnTo>
                  <a:lnTo>
                    <a:pt x="16340" y="10082"/>
                  </a:lnTo>
                  <a:cubicBezTo>
                    <a:pt x="16616" y="10357"/>
                    <a:pt x="16967" y="10491"/>
                    <a:pt x="17319" y="10491"/>
                  </a:cubicBezTo>
                  <a:cubicBezTo>
                    <a:pt x="17695" y="10491"/>
                    <a:pt x="18071" y="10338"/>
                    <a:pt x="18356" y="10044"/>
                  </a:cubicBezTo>
                  <a:cubicBezTo>
                    <a:pt x="18851" y="9530"/>
                    <a:pt x="18889" y="8693"/>
                    <a:pt x="18413" y="8141"/>
                  </a:cubicBezTo>
                  <a:lnTo>
                    <a:pt x="13658" y="2759"/>
                  </a:lnTo>
                  <a:lnTo>
                    <a:pt x="15560" y="2701"/>
                  </a:lnTo>
                  <a:lnTo>
                    <a:pt x="18356" y="5536"/>
                  </a:lnTo>
                  <a:cubicBezTo>
                    <a:pt x="18622" y="5792"/>
                    <a:pt x="18970" y="5921"/>
                    <a:pt x="19314" y="5921"/>
                  </a:cubicBezTo>
                  <a:cubicBezTo>
                    <a:pt x="19659" y="5921"/>
                    <a:pt x="20001" y="5792"/>
                    <a:pt x="20258" y="5536"/>
                  </a:cubicBezTo>
                  <a:cubicBezTo>
                    <a:pt x="20791" y="5060"/>
                    <a:pt x="20791" y="4204"/>
                    <a:pt x="20258" y="3691"/>
                  </a:cubicBezTo>
                  <a:lnTo>
                    <a:pt x="17386" y="761"/>
                  </a:lnTo>
                  <a:cubicBezTo>
                    <a:pt x="16911" y="286"/>
                    <a:pt x="16264" y="1"/>
                    <a:pt x="15579" y="1"/>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990175" y="1653175"/>
              <a:ext cx="733750" cy="1102025"/>
            </a:xfrm>
            <a:custGeom>
              <a:avLst/>
              <a:gdLst/>
              <a:ahLst/>
              <a:cxnLst/>
              <a:rect l="l" t="t" r="r" b="b"/>
              <a:pathLst>
                <a:path w="29350" h="44081" extrusionOk="0">
                  <a:moveTo>
                    <a:pt x="22853" y="0"/>
                  </a:moveTo>
                  <a:cubicBezTo>
                    <a:pt x="20149" y="0"/>
                    <a:pt x="17622" y="1499"/>
                    <a:pt x="16321" y="3953"/>
                  </a:cubicBezTo>
                  <a:lnTo>
                    <a:pt x="1865" y="31267"/>
                  </a:lnTo>
                  <a:cubicBezTo>
                    <a:pt x="1" y="34842"/>
                    <a:pt x="800" y="39236"/>
                    <a:pt x="3824" y="41899"/>
                  </a:cubicBezTo>
                  <a:cubicBezTo>
                    <a:pt x="5473" y="43353"/>
                    <a:pt x="7533" y="44080"/>
                    <a:pt x="9590" y="44080"/>
                  </a:cubicBezTo>
                  <a:cubicBezTo>
                    <a:pt x="11732" y="44080"/>
                    <a:pt x="13872" y="43291"/>
                    <a:pt x="15541" y="41709"/>
                  </a:cubicBezTo>
                  <a:lnTo>
                    <a:pt x="26839" y="31133"/>
                  </a:lnTo>
                  <a:cubicBezTo>
                    <a:pt x="21818" y="28356"/>
                    <a:pt x="22122" y="22688"/>
                    <a:pt x="23587" y="20691"/>
                  </a:cubicBezTo>
                  <a:lnTo>
                    <a:pt x="23587" y="20691"/>
                  </a:lnTo>
                  <a:lnTo>
                    <a:pt x="19877" y="23126"/>
                  </a:lnTo>
                  <a:lnTo>
                    <a:pt x="28114" y="8480"/>
                  </a:lnTo>
                  <a:cubicBezTo>
                    <a:pt x="29350" y="6254"/>
                    <a:pt x="29007" y="3534"/>
                    <a:pt x="27220" y="1727"/>
                  </a:cubicBezTo>
                  <a:cubicBezTo>
                    <a:pt x="26383" y="871"/>
                    <a:pt x="25298" y="301"/>
                    <a:pt x="24119" y="111"/>
                  </a:cubicBezTo>
                  <a:cubicBezTo>
                    <a:pt x="23695" y="36"/>
                    <a:pt x="23272" y="0"/>
                    <a:pt x="22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1"/>
            <p:cNvSpPr/>
            <p:nvPr/>
          </p:nvSpPr>
          <p:spPr>
            <a:xfrm>
              <a:off x="1117150" y="2198975"/>
              <a:ext cx="387575" cy="273925"/>
            </a:xfrm>
            <a:custGeom>
              <a:avLst/>
              <a:gdLst/>
              <a:ahLst/>
              <a:cxnLst/>
              <a:rect l="l" t="t" r="r" b="b"/>
              <a:pathLst>
                <a:path w="15503" h="10957" extrusionOk="0">
                  <a:moveTo>
                    <a:pt x="15502" y="0"/>
                  </a:moveTo>
                  <a:lnTo>
                    <a:pt x="15502" y="0"/>
                  </a:lnTo>
                  <a:cubicBezTo>
                    <a:pt x="11223" y="267"/>
                    <a:pt x="7247" y="2283"/>
                    <a:pt x="4489" y="5573"/>
                  </a:cubicBezTo>
                  <a:lnTo>
                    <a:pt x="0" y="10956"/>
                  </a:lnTo>
                  <a:lnTo>
                    <a:pt x="0" y="10956"/>
                  </a:lnTo>
                  <a:lnTo>
                    <a:pt x="14798" y="1294"/>
                  </a:lnTo>
                  <a:lnTo>
                    <a:pt x="15502" y="0"/>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1"/>
            <p:cNvSpPr/>
            <p:nvPr/>
          </p:nvSpPr>
          <p:spPr>
            <a:xfrm>
              <a:off x="1052475" y="2390125"/>
              <a:ext cx="608700" cy="364075"/>
            </a:xfrm>
            <a:custGeom>
              <a:avLst/>
              <a:gdLst/>
              <a:ahLst/>
              <a:cxnLst/>
              <a:rect l="l" t="t" r="r" b="b"/>
              <a:pathLst>
                <a:path w="24348" h="14563" extrusionOk="0">
                  <a:moveTo>
                    <a:pt x="22255" y="1"/>
                  </a:moveTo>
                  <a:lnTo>
                    <a:pt x="10937" y="10614"/>
                  </a:lnTo>
                  <a:cubicBezTo>
                    <a:pt x="9339" y="12114"/>
                    <a:pt x="7317" y="12851"/>
                    <a:pt x="5302" y="12851"/>
                  </a:cubicBezTo>
                  <a:cubicBezTo>
                    <a:pt x="3408" y="12851"/>
                    <a:pt x="1521" y="12200"/>
                    <a:pt x="0" y="10919"/>
                  </a:cubicBezTo>
                  <a:lnTo>
                    <a:pt x="0" y="10919"/>
                  </a:lnTo>
                  <a:cubicBezTo>
                    <a:pt x="381" y="11451"/>
                    <a:pt x="837" y="11946"/>
                    <a:pt x="1332" y="12402"/>
                  </a:cubicBezTo>
                  <a:cubicBezTo>
                    <a:pt x="2978" y="13844"/>
                    <a:pt x="5033" y="14562"/>
                    <a:pt x="7086" y="14562"/>
                  </a:cubicBezTo>
                  <a:cubicBezTo>
                    <a:pt x="9233" y="14562"/>
                    <a:pt x="11377" y="13777"/>
                    <a:pt x="13049" y="12212"/>
                  </a:cubicBezTo>
                  <a:lnTo>
                    <a:pt x="24347" y="1617"/>
                  </a:lnTo>
                  <a:cubicBezTo>
                    <a:pt x="23510" y="1180"/>
                    <a:pt x="22825" y="609"/>
                    <a:pt x="22255" y="1"/>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2667350" y="941925"/>
              <a:ext cx="1247300" cy="1136400"/>
            </a:xfrm>
            <a:custGeom>
              <a:avLst/>
              <a:gdLst/>
              <a:ahLst/>
              <a:cxnLst/>
              <a:rect l="l" t="t" r="r" b="b"/>
              <a:pathLst>
                <a:path w="49892" h="45456" extrusionOk="0">
                  <a:moveTo>
                    <a:pt x="24944" y="1"/>
                  </a:moveTo>
                  <a:cubicBezTo>
                    <a:pt x="19126" y="1"/>
                    <a:pt x="13305" y="2217"/>
                    <a:pt x="8864" y="6649"/>
                  </a:cubicBezTo>
                  <a:cubicBezTo>
                    <a:pt x="0" y="15531"/>
                    <a:pt x="0" y="29930"/>
                    <a:pt x="8864" y="38794"/>
                  </a:cubicBezTo>
                  <a:cubicBezTo>
                    <a:pt x="13305" y="43235"/>
                    <a:pt x="19126" y="45456"/>
                    <a:pt x="24944" y="45456"/>
                  </a:cubicBezTo>
                  <a:cubicBezTo>
                    <a:pt x="30762" y="45456"/>
                    <a:pt x="36577" y="43235"/>
                    <a:pt x="41009" y="38794"/>
                  </a:cubicBezTo>
                  <a:cubicBezTo>
                    <a:pt x="49892" y="29930"/>
                    <a:pt x="49892" y="15531"/>
                    <a:pt x="41009" y="6649"/>
                  </a:cubicBezTo>
                  <a:cubicBezTo>
                    <a:pt x="36577" y="2217"/>
                    <a:pt x="30762" y="1"/>
                    <a:pt x="24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2978800" y="1003025"/>
              <a:ext cx="864525" cy="377600"/>
            </a:xfrm>
            <a:custGeom>
              <a:avLst/>
              <a:gdLst/>
              <a:ahLst/>
              <a:cxnLst/>
              <a:rect l="l" t="t" r="r" b="b"/>
              <a:pathLst>
                <a:path w="34581" h="15104" extrusionOk="0">
                  <a:moveTo>
                    <a:pt x="2188" y="1"/>
                  </a:moveTo>
                  <a:cubicBezTo>
                    <a:pt x="1446" y="400"/>
                    <a:pt x="724" y="819"/>
                    <a:pt x="1" y="1294"/>
                  </a:cubicBezTo>
                  <a:cubicBezTo>
                    <a:pt x="3406" y="1561"/>
                    <a:pt x="6772" y="2721"/>
                    <a:pt x="9873" y="4186"/>
                  </a:cubicBezTo>
                  <a:cubicBezTo>
                    <a:pt x="14837" y="6563"/>
                    <a:pt x="19383" y="9816"/>
                    <a:pt x="24328" y="12174"/>
                  </a:cubicBezTo>
                  <a:cubicBezTo>
                    <a:pt x="27543" y="13715"/>
                    <a:pt x="31062" y="14856"/>
                    <a:pt x="34581" y="15103"/>
                  </a:cubicBezTo>
                  <a:cubicBezTo>
                    <a:pt x="34410" y="14362"/>
                    <a:pt x="34200" y="13620"/>
                    <a:pt x="33953" y="12916"/>
                  </a:cubicBezTo>
                  <a:cubicBezTo>
                    <a:pt x="31594" y="12840"/>
                    <a:pt x="29293" y="12384"/>
                    <a:pt x="27087" y="11604"/>
                  </a:cubicBezTo>
                  <a:cubicBezTo>
                    <a:pt x="26630" y="11471"/>
                    <a:pt x="26174" y="11280"/>
                    <a:pt x="25850" y="10919"/>
                  </a:cubicBezTo>
                  <a:cubicBezTo>
                    <a:pt x="25546" y="10558"/>
                    <a:pt x="25375" y="10006"/>
                    <a:pt x="25603" y="9587"/>
                  </a:cubicBezTo>
                  <a:cubicBezTo>
                    <a:pt x="25793" y="9226"/>
                    <a:pt x="26231" y="9055"/>
                    <a:pt x="26630" y="9055"/>
                  </a:cubicBezTo>
                  <a:cubicBezTo>
                    <a:pt x="26653" y="9054"/>
                    <a:pt x="26676" y="9053"/>
                    <a:pt x="26699" y="9053"/>
                  </a:cubicBezTo>
                  <a:cubicBezTo>
                    <a:pt x="27073" y="9053"/>
                    <a:pt x="27432" y="9194"/>
                    <a:pt x="27790" y="9283"/>
                  </a:cubicBezTo>
                  <a:cubicBezTo>
                    <a:pt x="29085" y="9626"/>
                    <a:pt x="30419" y="9803"/>
                    <a:pt x="31748" y="9803"/>
                  </a:cubicBezTo>
                  <a:cubicBezTo>
                    <a:pt x="32040" y="9803"/>
                    <a:pt x="32331" y="9795"/>
                    <a:pt x="32622" y="9778"/>
                  </a:cubicBezTo>
                  <a:cubicBezTo>
                    <a:pt x="32317" y="9188"/>
                    <a:pt x="31975" y="8617"/>
                    <a:pt x="31632" y="8047"/>
                  </a:cubicBezTo>
                  <a:cubicBezTo>
                    <a:pt x="31228" y="8072"/>
                    <a:pt x="30820" y="8084"/>
                    <a:pt x="30411" y="8084"/>
                  </a:cubicBezTo>
                  <a:cubicBezTo>
                    <a:pt x="28324" y="8084"/>
                    <a:pt x="26203" y="7767"/>
                    <a:pt x="24214" y="7210"/>
                  </a:cubicBezTo>
                  <a:cubicBezTo>
                    <a:pt x="19402" y="5878"/>
                    <a:pt x="14989" y="3444"/>
                    <a:pt x="10253" y="1865"/>
                  </a:cubicBezTo>
                  <a:cubicBezTo>
                    <a:pt x="7628" y="971"/>
                    <a:pt x="4927" y="362"/>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2736300" y="1149075"/>
              <a:ext cx="1122250" cy="500200"/>
            </a:xfrm>
            <a:custGeom>
              <a:avLst/>
              <a:gdLst/>
              <a:ahLst/>
              <a:cxnLst/>
              <a:rect l="l" t="t" r="r" b="b"/>
              <a:pathLst>
                <a:path w="44890" h="20008" extrusionOk="0">
                  <a:moveTo>
                    <a:pt x="24263" y="12210"/>
                  </a:moveTo>
                  <a:cubicBezTo>
                    <a:pt x="25054" y="12210"/>
                    <a:pt x="25901" y="12474"/>
                    <a:pt x="26534" y="12723"/>
                  </a:cubicBezTo>
                  <a:cubicBezTo>
                    <a:pt x="28817" y="13655"/>
                    <a:pt x="31099" y="14587"/>
                    <a:pt x="33382" y="15481"/>
                  </a:cubicBezTo>
                  <a:cubicBezTo>
                    <a:pt x="33724" y="15633"/>
                    <a:pt x="34124" y="15843"/>
                    <a:pt x="34143" y="16204"/>
                  </a:cubicBezTo>
                  <a:cubicBezTo>
                    <a:pt x="34200" y="16699"/>
                    <a:pt x="33534" y="16946"/>
                    <a:pt x="33001" y="16965"/>
                  </a:cubicBezTo>
                  <a:cubicBezTo>
                    <a:pt x="32431" y="17003"/>
                    <a:pt x="31859" y="17022"/>
                    <a:pt x="31289" y="17022"/>
                  </a:cubicBezTo>
                  <a:cubicBezTo>
                    <a:pt x="29005" y="17022"/>
                    <a:pt x="26732" y="16718"/>
                    <a:pt x="24556" y="16109"/>
                  </a:cubicBezTo>
                  <a:cubicBezTo>
                    <a:pt x="23396" y="15805"/>
                    <a:pt x="21551" y="14701"/>
                    <a:pt x="22350" y="13237"/>
                  </a:cubicBezTo>
                  <a:cubicBezTo>
                    <a:pt x="22764" y="12464"/>
                    <a:pt x="23487" y="12210"/>
                    <a:pt x="24263" y="12210"/>
                  </a:cubicBezTo>
                  <a:close/>
                  <a:moveTo>
                    <a:pt x="7443" y="0"/>
                  </a:moveTo>
                  <a:cubicBezTo>
                    <a:pt x="6444" y="0"/>
                    <a:pt x="5445" y="57"/>
                    <a:pt x="4451" y="170"/>
                  </a:cubicBezTo>
                  <a:cubicBezTo>
                    <a:pt x="3919" y="816"/>
                    <a:pt x="3443" y="1482"/>
                    <a:pt x="3025" y="2167"/>
                  </a:cubicBezTo>
                  <a:cubicBezTo>
                    <a:pt x="4003" y="1995"/>
                    <a:pt x="4997" y="1911"/>
                    <a:pt x="5992" y="1911"/>
                  </a:cubicBezTo>
                  <a:cubicBezTo>
                    <a:pt x="10296" y="1911"/>
                    <a:pt x="14617" y="3488"/>
                    <a:pt x="17785" y="6408"/>
                  </a:cubicBezTo>
                  <a:cubicBezTo>
                    <a:pt x="19211" y="7721"/>
                    <a:pt x="20505" y="9566"/>
                    <a:pt x="20048" y="11468"/>
                  </a:cubicBezTo>
                  <a:cubicBezTo>
                    <a:pt x="19668" y="13085"/>
                    <a:pt x="18051" y="14207"/>
                    <a:pt x="16377" y="14473"/>
                  </a:cubicBezTo>
                  <a:cubicBezTo>
                    <a:pt x="16055" y="14521"/>
                    <a:pt x="15732" y="14544"/>
                    <a:pt x="15409" y="14544"/>
                  </a:cubicBezTo>
                  <a:cubicBezTo>
                    <a:pt x="14075" y="14544"/>
                    <a:pt x="12745" y="14164"/>
                    <a:pt x="11489" y="13674"/>
                  </a:cubicBezTo>
                  <a:cubicBezTo>
                    <a:pt x="7456" y="12210"/>
                    <a:pt x="3785" y="9927"/>
                    <a:pt x="666" y="6998"/>
                  </a:cubicBezTo>
                  <a:cubicBezTo>
                    <a:pt x="400" y="7759"/>
                    <a:pt x="171" y="8539"/>
                    <a:pt x="0" y="9357"/>
                  </a:cubicBezTo>
                  <a:cubicBezTo>
                    <a:pt x="5954" y="15253"/>
                    <a:pt x="14247" y="18525"/>
                    <a:pt x="22597" y="19571"/>
                  </a:cubicBezTo>
                  <a:cubicBezTo>
                    <a:pt x="24977" y="19874"/>
                    <a:pt x="27361" y="20008"/>
                    <a:pt x="29743" y="20008"/>
                  </a:cubicBezTo>
                  <a:cubicBezTo>
                    <a:pt x="34692" y="20008"/>
                    <a:pt x="39636" y="19429"/>
                    <a:pt x="44528" y="18582"/>
                  </a:cubicBezTo>
                  <a:cubicBezTo>
                    <a:pt x="44623" y="18087"/>
                    <a:pt x="44699" y="17574"/>
                    <a:pt x="44756" y="17079"/>
                  </a:cubicBezTo>
                  <a:lnTo>
                    <a:pt x="44756" y="17079"/>
                  </a:lnTo>
                  <a:cubicBezTo>
                    <a:pt x="43497" y="17225"/>
                    <a:pt x="42232" y="17298"/>
                    <a:pt x="40964" y="17298"/>
                  </a:cubicBezTo>
                  <a:cubicBezTo>
                    <a:pt x="40086" y="17298"/>
                    <a:pt x="39206" y="17263"/>
                    <a:pt x="38327" y="17193"/>
                  </a:cubicBezTo>
                  <a:cubicBezTo>
                    <a:pt x="37833" y="17155"/>
                    <a:pt x="37243" y="17041"/>
                    <a:pt x="37053" y="16584"/>
                  </a:cubicBezTo>
                  <a:cubicBezTo>
                    <a:pt x="36882" y="16147"/>
                    <a:pt x="37167" y="15652"/>
                    <a:pt x="37566" y="15462"/>
                  </a:cubicBezTo>
                  <a:cubicBezTo>
                    <a:pt x="37966" y="15253"/>
                    <a:pt x="38441" y="15253"/>
                    <a:pt x="38898" y="15253"/>
                  </a:cubicBezTo>
                  <a:cubicBezTo>
                    <a:pt x="40895" y="15272"/>
                    <a:pt x="42873" y="15291"/>
                    <a:pt x="44870" y="15329"/>
                  </a:cubicBezTo>
                  <a:cubicBezTo>
                    <a:pt x="44870" y="15044"/>
                    <a:pt x="44889" y="14720"/>
                    <a:pt x="44889" y="14435"/>
                  </a:cubicBezTo>
                  <a:cubicBezTo>
                    <a:pt x="44889" y="14207"/>
                    <a:pt x="44889" y="13960"/>
                    <a:pt x="44870" y="13731"/>
                  </a:cubicBezTo>
                  <a:cubicBezTo>
                    <a:pt x="44448" y="13757"/>
                    <a:pt x="44025" y="13769"/>
                    <a:pt x="43602" y="13769"/>
                  </a:cubicBezTo>
                  <a:cubicBezTo>
                    <a:pt x="41142" y="13769"/>
                    <a:pt x="38667" y="13350"/>
                    <a:pt x="36330" y="12571"/>
                  </a:cubicBezTo>
                  <a:cubicBezTo>
                    <a:pt x="29444" y="10213"/>
                    <a:pt x="24043" y="4716"/>
                    <a:pt x="17309" y="1938"/>
                  </a:cubicBezTo>
                  <a:cubicBezTo>
                    <a:pt x="14196" y="646"/>
                    <a:pt x="10823" y="0"/>
                    <a:pt x="7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2722975" y="1433850"/>
              <a:ext cx="272500" cy="196725"/>
            </a:xfrm>
            <a:custGeom>
              <a:avLst/>
              <a:gdLst/>
              <a:ahLst/>
              <a:cxnLst/>
              <a:rect l="l" t="t" r="r" b="b"/>
              <a:pathLst>
                <a:path w="10900" h="7869" extrusionOk="0">
                  <a:moveTo>
                    <a:pt x="229" y="1"/>
                  </a:moveTo>
                  <a:cubicBezTo>
                    <a:pt x="77" y="1009"/>
                    <a:pt x="1" y="2036"/>
                    <a:pt x="1" y="3044"/>
                  </a:cubicBezTo>
                  <a:cubicBezTo>
                    <a:pt x="1" y="3691"/>
                    <a:pt x="58" y="4357"/>
                    <a:pt x="96" y="5003"/>
                  </a:cubicBezTo>
                  <a:cubicBezTo>
                    <a:pt x="2552" y="6837"/>
                    <a:pt x="5591" y="7868"/>
                    <a:pt x="8639" y="7868"/>
                  </a:cubicBezTo>
                  <a:cubicBezTo>
                    <a:pt x="8942" y="7868"/>
                    <a:pt x="9246" y="7858"/>
                    <a:pt x="9549" y="7837"/>
                  </a:cubicBezTo>
                  <a:cubicBezTo>
                    <a:pt x="9930" y="7780"/>
                    <a:pt x="10348" y="7742"/>
                    <a:pt x="10595" y="7419"/>
                  </a:cubicBezTo>
                  <a:cubicBezTo>
                    <a:pt x="10900" y="7019"/>
                    <a:pt x="10728" y="6411"/>
                    <a:pt x="10348" y="6068"/>
                  </a:cubicBezTo>
                  <a:cubicBezTo>
                    <a:pt x="9968" y="5745"/>
                    <a:pt x="9454" y="5612"/>
                    <a:pt x="8978" y="5479"/>
                  </a:cubicBezTo>
                  <a:cubicBezTo>
                    <a:pt x="5631" y="4528"/>
                    <a:pt x="2549" y="2607"/>
                    <a:pt x="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2818550" y="1799800"/>
              <a:ext cx="925400" cy="185675"/>
            </a:xfrm>
            <a:custGeom>
              <a:avLst/>
              <a:gdLst/>
              <a:ahLst/>
              <a:cxnLst/>
              <a:rect l="l" t="t" r="r" b="b"/>
              <a:pathLst>
                <a:path w="37016" h="7427" extrusionOk="0">
                  <a:moveTo>
                    <a:pt x="24652" y="0"/>
                  </a:moveTo>
                  <a:cubicBezTo>
                    <a:pt x="24462" y="0"/>
                    <a:pt x="24272" y="3"/>
                    <a:pt x="24081" y="9"/>
                  </a:cubicBezTo>
                  <a:cubicBezTo>
                    <a:pt x="20125" y="142"/>
                    <a:pt x="16321" y="1511"/>
                    <a:pt x="12402" y="2063"/>
                  </a:cubicBezTo>
                  <a:cubicBezTo>
                    <a:pt x="11098" y="2249"/>
                    <a:pt x="9781" y="2341"/>
                    <a:pt x="8462" y="2341"/>
                  </a:cubicBezTo>
                  <a:cubicBezTo>
                    <a:pt x="5607" y="2341"/>
                    <a:pt x="2746" y="1913"/>
                    <a:pt x="1" y="1093"/>
                  </a:cubicBezTo>
                  <a:lnTo>
                    <a:pt x="1" y="1093"/>
                  </a:lnTo>
                  <a:cubicBezTo>
                    <a:pt x="590" y="1968"/>
                    <a:pt x="1237" y="2805"/>
                    <a:pt x="1941" y="3585"/>
                  </a:cubicBezTo>
                  <a:cubicBezTo>
                    <a:pt x="3837" y="3974"/>
                    <a:pt x="5764" y="4168"/>
                    <a:pt x="7689" y="4168"/>
                  </a:cubicBezTo>
                  <a:cubicBezTo>
                    <a:pt x="10186" y="4168"/>
                    <a:pt x="12678" y="3841"/>
                    <a:pt x="15084" y="3185"/>
                  </a:cubicBezTo>
                  <a:cubicBezTo>
                    <a:pt x="16407" y="2812"/>
                    <a:pt x="17767" y="2350"/>
                    <a:pt x="19114" y="2350"/>
                  </a:cubicBezTo>
                  <a:cubicBezTo>
                    <a:pt x="19414" y="2350"/>
                    <a:pt x="19713" y="2372"/>
                    <a:pt x="20011" y="2424"/>
                  </a:cubicBezTo>
                  <a:cubicBezTo>
                    <a:pt x="21818" y="2729"/>
                    <a:pt x="23263" y="3984"/>
                    <a:pt x="24823" y="4935"/>
                  </a:cubicBezTo>
                  <a:cubicBezTo>
                    <a:pt x="26820" y="6153"/>
                    <a:pt x="29046" y="6856"/>
                    <a:pt x="31328" y="7427"/>
                  </a:cubicBezTo>
                  <a:cubicBezTo>
                    <a:pt x="32203" y="6856"/>
                    <a:pt x="33059" y="6229"/>
                    <a:pt x="33858" y="5525"/>
                  </a:cubicBezTo>
                  <a:cubicBezTo>
                    <a:pt x="31328" y="4669"/>
                    <a:pt x="28741" y="4079"/>
                    <a:pt x="26097" y="3756"/>
                  </a:cubicBezTo>
                  <a:cubicBezTo>
                    <a:pt x="25717" y="3699"/>
                    <a:pt x="25318" y="3661"/>
                    <a:pt x="24975" y="3490"/>
                  </a:cubicBezTo>
                  <a:cubicBezTo>
                    <a:pt x="24633" y="3299"/>
                    <a:pt x="24347" y="2957"/>
                    <a:pt x="24347" y="2577"/>
                  </a:cubicBezTo>
                  <a:cubicBezTo>
                    <a:pt x="24347" y="2101"/>
                    <a:pt x="24766" y="1721"/>
                    <a:pt x="25241" y="1607"/>
                  </a:cubicBezTo>
                  <a:cubicBezTo>
                    <a:pt x="25378" y="1573"/>
                    <a:pt x="25515" y="1559"/>
                    <a:pt x="25654" y="1559"/>
                  </a:cubicBezTo>
                  <a:cubicBezTo>
                    <a:pt x="25982" y="1559"/>
                    <a:pt x="26315" y="1635"/>
                    <a:pt x="26649" y="1702"/>
                  </a:cubicBezTo>
                  <a:cubicBezTo>
                    <a:pt x="29654" y="2367"/>
                    <a:pt x="32679" y="3052"/>
                    <a:pt x="35703" y="3718"/>
                  </a:cubicBezTo>
                  <a:cubicBezTo>
                    <a:pt x="36159" y="3223"/>
                    <a:pt x="36616" y="2710"/>
                    <a:pt x="37015" y="2158"/>
                  </a:cubicBezTo>
                  <a:cubicBezTo>
                    <a:pt x="35798" y="1873"/>
                    <a:pt x="34562" y="1607"/>
                    <a:pt x="33344" y="1321"/>
                  </a:cubicBezTo>
                  <a:cubicBezTo>
                    <a:pt x="30470" y="661"/>
                    <a:pt x="27562" y="0"/>
                    <a:pt x="246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2733925" y="1623125"/>
              <a:ext cx="1100375" cy="165400"/>
            </a:xfrm>
            <a:custGeom>
              <a:avLst/>
              <a:gdLst/>
              <a:ahLst/>
              <a:cxnLst/>
              <a:rect l="l" t="t" r="r" b="b"/>
              <a:pathLst>
                <a:path w="44015" h="6616" extrusionOk="0">
                  <a:moveTo>
                    <a:pt x="0" y="0"/>
                  </a:moveTo>
                  <a:cubicBezTo>
                    <a:pt x="362" y="1826"/>
                    <a:pt x="951" y="3595"/>
                    <a:pt x="1731" y="5231"/>
                  </a:cubicBezTo>
                  <a:cubicBezTo>
                    <a:pt x="3743" y="6224"/>
                    <a:pt x="6078" y="6615"/>
                    <a:pt x="8422" y="6615"/>
                  </a:cubicBezTo>
                  <a:cubicBezTo>
                    <a:pt x="9490" y="6615"/>
                    <a:pt x="10561" y="6534"/>
                    <a:pt x="11603" y="6391"/>
                  </a:cubicBezTo>
                  <a:cubicBezTo>
                    <a:pt x="15806" y="5820"/>
                    <a:pt x="19896" y="4432"/>
                    <a:pt x="24138" y="4223"/>
                  </a:cubicBezTo>
                  <a:cubicBezTo>
                    <a:pt x="24574" y="4200"/>
                    <a:pt x="25010" y="4189"/>
                    <a:pt x="25445" y="4189"/>
                  </a:cubicBezTo>
                  <a:cubicBezTo>
                    <a:pt x="28612" y="4189"/>
                    <a:pt x="31743" y="4744"/>
                    <a:pt x="34903" y="5079"/>
                  </a:cubicBezTo>
                  <a:cubicBezTo>
                    <a:pt x="36219" y="5220"/>
                    <a:pt x="37552" y="5314"/>
                    <a:pt x="38879" y="5314"/>
                  </a:cubicBezTo>
                  <a:cubicBezTo>
                    <a:pt x="40239" y="5314"/>
                    <a:pt x="41592" y="5215"/>
                    <a:pt x="42911" y="4965"/>
                  </a:cubicBezTo>
                  <a:cubicBezTo>
                    <a:pt x="43349" y="4071"/>
                    <a:pt x="43710" y="3119"/>
                    <a:pt x="44014" y="2130"/>
                  </a:cubicBezTo>
                  <a:lnTo>
                    <a:pt x="44014" y="2130"/>
                  </a:lnTo>
                  <a:cubicBezTo>
                    <a:pt x="40258" y="3066"/>
                    <a:pt x="36402" y="3534"/>
                    <a:pt x="32540" y="3534"/>
                  </a:cubicBezTo>
                  <a:cubicBezTo>
                    <a:pt x="31063" y="3534"/>
                    <a:pt x="29586" y="3466"/>
                    <a:pt x="28113" y="3329"/>
                  </a:cubicBezTo>
                  <a:cubicBezTo>
                    <a:pt x="24784" y="3024"/>
                    <a:pt x="21475" y="2321"/>
                    <a:pt x="18146" y="2264"/>
                  </a:cubicBezTo>
                  <a:cubicBezTo>
                    <a:pt x="17923" y="2259"/>
                    <a:pt x="17700" y="2257"/>
                    <a:pt x="17477" y="2257"/>
                  </a:cubicBezTo>
                  <a:cubicBezTo>
                    <a:pt x="14815" y="2257"/>
                    <a:pt x="12154" y="2573"/>
                    <a:pt x="9492" y="2573"/>
                  </a:cubicBezTo>
                  <a:cubicBezTo>
                    <a:pt x="8858" y="2573"/>
                    <a:pt x="8224" y="2555"/>
                    <a:pt x="7589" y="2511"/>
                  </a:cubicBezTo>
                  <a:cubicBezTo>
                    <a:pt x="4907" y="2359"/>
                    <a:pt x="2111" y="159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1"/>
            <p:cNvSpPr/>
            <p:nvPr/>
          </p:nvSpPr>
          <p:spPr>
            <a:xfrm>
              <a:off x="2965025" y="1921300"/>
              <a:ext cx="527850" cy="146925"/>
            </a:xfrm>
            <a:custGeom>
              <a:avLst/>
              <a:gdLst/>
              <a:ahLst/>
              <a:cxnLst/>
              <a:rect l="l" t="t" r="r" b="b"/>
              <a:pathLst>
                <a:path w="21114" h="5877" extrusionOk="0">
                  <a:moveTo>
                    <a:pt x="11392" y="1"/>
                  </a:moveTo>
                  <a:cubicBezTo>
                    <a:pt x="10169" y="1"/>
                    <a:pt x="8936" y="275"/>
                    <a:pt x="7761" y="627"/>
                  </a:cubicBezTo>
                  <a:cubicBezTo>
                    <a:pt x="6125" y="1121"/>
                    <a:pt x="4508" y="1787"/>
                    <a:pt x="2796" y="2091"/>
                  </a:cubicBezTo>
                  <a:cubicBezTo>
                    <a:pt x="2194" y="2207"/>
                    <a:pt x="1565" y="2270"/>
                    <a:pt x="928" y="2270"/>
                  </a:cubicBezTo>
                  <a:cubicBezTo>
                    <a:pt x="620" y="2270"/>
                    <a:pt x="310" y="2256"/>
                    <a:pt x="0" y="2225"/>
                  </a:cubicBezTo>
                  <a:lnTo>
                    <a:pt x="0" y="2225"/>
                  </a:lnTo>
                  <a:cubicBezTo>
                    <a:pt x="799" y="2757"/>
                    <a:pt x="1598" y="3271"/>
                    <a:pt x="2454" y="3708"/>
                  </a:cubicBezTo>
                  <a:cubicBezTo>
                    <a:pt x="4432" y="3080"/>
                    <a:pt x="6429" y="2548"/>
                    <a:pt x="8445" y="2148"/>
                  </a:cubicBezTo>
                  <a:cubicBezTo>
                    <a:pt x="9316" y="1976"/>
                    <a:pt x="10212" y="1817"/>
                    <a:pt x="11090" y="1817"/>
                  </a:cubicBezTo>
                  <a:cubicBezTo>
                    <a:pt x="11765" y="1817"/>
                    <a:pt x="12431" y="1911"/>
                    <a:pt x="13068" y="2167"/>
                  </a:cubicBezTo>
                  <a:cubicBezTo>
                    <a:pt x="14798" y="2852"/>
                    <a:pt x="15921" y="4602"/>
                    <a:pt x="17271" y="5877"/>
                  </a:cubicBezTo>
                  <a:cubicBezTo>
                    <a:pt x="18603" y="5610"/>
                    <a:pt x="19877" y="5268"/>
                    <a:pt x="21113" y="4792"/>
                  </a:cubicBezTo>
                  <a:cubicBezTo>
                    <a:pt x="19972" y="4355"/>
                    <a:pt x="18926" y="3670"/>
                    <a:pt x="17937" y="2947"/>
                  </a:cubicBezTo>
                  <a:cubicBezTo>
                    <a:pt x="16358" y="1806"/>
                    <a:pt x="14779" y="570"/>
                    <a:pt x="12877" y="151"/>
                  </a:cubicBezTo>
                  <a:cubicBezTo>
                    <a:pt x="12387" y="47"/>
                    <a:pt x="11890" y="1"/>
                    <a:pt x="11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p:cNvSpPr/>
            <p:nvPr/>
          </p:nvSpPr>
          <p:spPr>
            <a:xfrm>
              <a:off x="2838125" y="1266700"/>
              <a:ext cx="278600" cy="152375"/>
            </a:xfrm>
            <a:custGeom>
              <a:avLst/>
              <a:gdLst/>
              <a:ahLst/>
              <a:cxnLst/>
              <a:rect l="l" t="t" r="r" b="b"/>
              <a:pathLst>
                <a:path w="11144" h="6095" extrusionOk="0">
                  <a:moveTo>
                    <a:pt x="2457" y="0"/>
                  </a:moveTo>
                  <a:cubicBezTo>
                    <a:pt x="65" y="0"/>
                    <a:pt x="0" y="1879"/>
                    <a:pt x="1843" y="3320"/>
                  </a:cubicBezTo>
                  <a:cubicBezTo>
                    <a:pt x="3821" y="4785"/>
                    <a:pt x="6198" y="5736"/>
                    <a:pt x="8652" y="6059"/>
                  </a:cubicBezTo>
                  <a:cubicBezTo>
                    <a:pt x="8834" y="6081"/>
                    <a:pt x="9027" y="6095"/>
                    <a:pt x="9222" y="6095"/>
                  </a:cubicBezTo>
                  <a:cubicBezTo>
                    <a:pt x="9880" y="6095"/>
                    <a:pt x="10555" y="5937"/>
                    <a:pt x="10878" y="5393"/>
                  </a:cubicBezTo>
                  <a:cubicBezTo>
                    <a:pt x="11144" y="4937"/>
                    <a:pt x="11068" y="4366"/>
                    <a:pt x="10840" y="3910"/>
                  </a:cubicBezTo>
                  <a:cubicBezTo>
                    <a:pt x="10592" y="3491"/>
                    <a:pt x="10193" y="3130"/>
                    <a:pt x="9793" y="2826"/>
                  </a:cubicBezTo>
                  <a:cubicBezTo>
                    <a:pt x="7834" y="1323"/>
                    <a:pt x="5266" y="163"/>
                    <a:pt x="2775" y="11"/>
                  </a:cubicBezTo>
                  <a:cubicBezTo>
                    <a:pt x="2664" y="4"/>
                    <a:pt x="2558" y="0"/>
                    <a:pt x="2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p:cNvSpPr/>
            <p:nvPr/>
          </p:nvSpPr>
          <p:spPr>
            <a:xfrm>
              <a:off x="2497100" y="797575"/>
              <a:ext cx="535475" cy="488950"/>
            </a:xfrm>
            <a:custGeom>
              <a:avLst/>
              <a:gdLst/>
              <a:ahLst/>
              <a:cxnLst/>
              <a:rect l="l" t="t" r="r" b="b"/>
              <a:pathLst>
                <a:path w="21419" h="19558" extrusionOk="0">
                  <a:moveTo>
                    <a:pt x="10702" y="0"/>
                  </a:moveTo>
                  <a:cubicBezTo>
                    <a:pt x="10008" y="0"/>
                    <a:pt x="9303" y="75"/>
                    <a:pt x="8598" y="230"/>
                  </a:cubicBezTo>
                  <a:cubicBezTo>
                    <a:pt x="3329" y="1391"/>
                    <a:pt x="1" y="6602"/>
                    <a:pt x="1161" y="11890"/>
                  </a:cubicBezTo>
                  <a:cubicBezTo>
                    <a:pt x="2165" y="16451"/>
                    <a:pt x="6206" y="19558"/>
                    <a:pt x="10691" y="19558"/>
                  </a:cubicBezTo>
                  <a:cubicBezTo>
                    <a:pt x="11387" y="19558"/>
                    <a:pt x="12094" y="19483"/>
                    <a:pt x="12802" y="19327"/>
                  </a:cubicBezTo>
                  <a:cubicBezTo>
                    <a:pt x="18071" y="18167"/>
                    <a:pt x="21418" y="12955"/>
                    <a:pt x="20258" y="7686"/>
                  </a:cubicBezTo>
                  <a:cubicBezTo>
                    <a:pt x="19253" y="3123"/>
                    <a:pt x="15194" y="0"/>
                    <a:pt x="10702" y="0"/>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2588400" y="865125"/>
              <a:ext cx="352875" cy="352875"/>
            </a:xfrm>
            <a:custGeom>
              <a:avLst/>
              <a:gdLst/>
              <a:ahLst/>
              <a:cxnLst/>
              <a:rect l="l" t="t" r="r" b="b"/>
              <a:pathLst>
                <a:path w="14115" h="14115" extrusionOk="0">
                  <a:moveTo>
                    <a:pt x="7057" y="1"/>
                  </a:moveTo>
                  <a:cubicBezTo>
                    <a:pt x="3158" y="1"/>
                    <a:pt x="1" y="3158"/>
                    <a:pt x="1" y="7058"/>
                  </a:cubicBezTo>
                  <a:cubicBezTo>
                    <a:pt x="1" y="10957"/>
                    <a:pt x="3158" y="14114"/>
                    <a:pt x="7057" y="14114"/>
                  </a:cubicBezTo>
                  <a:cubicBezTo>
                    <a:pt x="10957" y="14114"/>
                    <a:pt x="14114" y="10957"/>
                    <a:pt x="14114" y="7058"/>
                  </a:cubicBezTo>
                  <a:cubicBezTo>
                    <a:pt x="14114" y="3158"/>
                    <a:pt x="10957" y="1"/>
                    <a:pt x="7057"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2640725" y="928850"/>
              <a:ext cx="248225" cy="225775"/>
            </a:xfrm>
            <a:custGeom>
              <a:avLst/>
              <a:gdLst/>
              <a:ahLst/>
              <a:cxnLst/>
              <a:rect l="l" t="t" r="r" b="b"/>
              <a:pathLst>
                <a:path w="9929" h="9031" extrusionOk="0">
                  <a:moveTo>
                    <a:pt x="4964" y="1"/>
                  </a:moveTo>
                  <a:cubicBezTo>
                    <a:pt x="3809" y="1"/>
                    <a:pt x="2653" y="438"/>
                    <a:pt x="1769" y="1313"/>
                  </a:cubicBezTo>
                  <a:cubicBezTo>
                    <a:pt x="0" y="3082"/>
                    <a:pt x="0" y="5935"/>
                    <a:pt x="1769" y="7704"/>
                  </a:cubicBezTo>
                  <a:cubicBezTo>
                    <a:pt x="2653" y="8589"/>
                    <a:pt x="3809" y="9031"/>
                    <a:pt x="4964" y="9031"/>
                  </a:cubicBezTo>
                  <a:cubicBezTo>
                    <a:pt x="6120" y="9031"/>
                    <a:pt x="7275" y="8589"/>
                    <a:pt x="8160" y="7704"/>
                  </a:cubicBezTo>
                  <a:cubicBezTo>
                    <a:pt x="9929" y="5935"/>
                    <a:pt x="9929" y="3082"/>
                    <a:pt x="8160" y="1313"/>
                  </a:cubicBezTo>
                  <a:cubicBezTo>
                    <a:pt x="7275" y="438"/>
                    <a:pt x="6120" y="1"/>
                    <a:pt x="4964"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2705375" y="982125"/>
              <a:ext cx="118925" cy="118900"/>
            </a:xfrm>
            <a:custGeom>
              <a:avLst/>
              <a:gdLst/>
              <a:ahLst/>
              <a:cxnLst/>
              <a:rect l="l" t="t" r="r" b="b"/>
              <a:pathLst>
                <a:path w="4757" h="4756" extrusionOk="0">
                  <a:moveTo>
                    <a:pt x="2378" y="0"/>
                  </a:moveTo>
                  <a:cubicBezTo>
                    <a:pt x="1066" y="0"/>
                    <a:pt x="1" y="1046"/>
                    <a:pt x="1" y="2378"/>
                  </a:cubicBezTo>
                  <a:cubicBezTo>
                    <a:pt x="1" y="3690"/>
                    <a:pt x="1066" y="4755"/>
                    <a:pt x="2378" y="4755"/>
                  </a:cubicBezTo>
                  <a:cubicBezTo>
                    <a:pt x="3691" y="4755"/>
                    <a:pt x="4756" y="3690"/>
                    <a:pt x="4756" y="2378"/>
                  </a:cubicBezTo>
                  <a:cubicBezTo>
                    <a:pt x="4756" y="1084"/>
                    <a:pt x="3691" y="0"/>
                    <a:pt x="2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1763850" y="2277900"/>
              <a:ext cx="543075" cy="543550"/>
            </a:xfrm>
            <a:custGeom>
              <a:avLst/>
              <a:gdLst/>
              <a:ahLst/>
              <a:cxnLst/>
              <a:rect l="l" t="t" r="r" b="b"/>
              <a:pathLst>
                <a:path w="21723" h="21742" extrusionOk="0">
                  <a:moveTo>
                    <a:pt x="10862" y="1"/>
                  </a:moveTo>
                  <a:cubicBezTo>
                    <a:pt x="4870" y="1"/>
                    <a:pt x="1" y="4870"/>
                    <a:pt x="1" y="10881"/>
                  </a:cubicBezTo>
                  <a:cubicBezTo>
                    <a:pt x="1" y="16872"/>
                    <a:pt x="4870" y="21741"/>
                    <a:pt x="10862" y="21741"/>
                  </a:cubicBezTo>
                  <a:cubicBezTo>
                    <a:pt x="16872" y="21741"/>
                    <a:pt x="21722" y="16872"/>
                    <a:pt x="21722" y="10881"/>
                  </a:cubicBezTo>
                  <a:cubicBezTo>
                    <a:pt x="21722" y="4870"/>
                    <a:pt x="16872" y="1"/>
                    <a:pt x="10862"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1839450" y="2353525"/>
              <a:ext cx="392350" cy="392325"/>
            </a:xfrm>
            <a:custGeom>
              <a:avLst/>
              <a:gdLst/>
              <a:ahLst/>
              <a:cxnLst/>
              <a:rect l="l" t="t" r="r" b="b"/>
              <a:pathLst>
                <a:path w="15694" h="15693" extrusionOk="0">
                  <a:moveTo>
                    <a:pt x="7838" y="0"/>
                  </a:moveTo>
                  <a:cubicBezTo>
                    <a:pt x="3501" y="0"/>
                    <a:pt x="1" y="3519"/>
                    <a:pt x="1" y="7856"/>
                  </a:cubicBezTo>
                  <a:cubicBezTo>
                    <a:pt x="1" y="12173"/>
                    <a:pt x="3501" y="15692"/>
                    <a:pt x="7838" y="15692"/>
                  </a:cubicBezTo>
                  <a:cubicBezTo>
                    <a:pt x="12174" y="15692"/>
                    <a:pt x="15693" y="12173"/>
                    <a:pt x="15693" y="7856"/>
                  </a:cubicBezTo>
                  <a:cubicBezTo>
                    <a:pt x="15693" y="3519"/>
                    <a:pt x="12174" y="0"/>
                    <a:pt x="7838" y="0"/>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1900325" y="2424525"/>
              <a:ext cx="270125" cy="250775"/>
            </a:xfrm>
            <a:custGeom>
              <a:avLst/>
              <a:gdLst/>
              <a:ahLst/>
              <a:cxnLst/>
              <a:rect l="l" t="t" r="r" b="b"/>
              <a:pathLst>
                <a:path w="10805" h="10031" extrusionOk="0">
                  <a:moveTo>
                    <a:pt x="5414" y="1"/>
                  </a:moveTo>
                  <a:cubicBezTo>
                    <a:pt x="5140" y="1"/>
                    <a:pt x="4863" y="23"/>
                    <a:pt x="4585" y="70"/>
                  </a:cubicBezTo>
                  <a:cubicBezTo>
                    <a:pt x="1846" y="527"/>
                    <a:pt x="1" y="3114"/>
                    <a:pt x="457" y="5853"/>
                  </a:cubicBezTo>
                  <a:cubicBezTo>
                    <a:pt x="866" y="8309"/>
                    <a:pt x="2989" y="10031"/>
                    <a:pt x="5399" y="10031"/>
                  </a:cubicBezTo>
                  <a:cubicBezTo>
                    <a:pt x="5676" y="10031"/>
                    <a:pt x="5957" y="10008"/>
                    <a:pt x="6239" y="9961"/>
                  </a:cubicBezTo>
                  <a:cubicBezTo>
                    <a:pt x="8959" y="9505"/>
                    <a:pt x="10804" y="6918"/>
                    <a:pt x="10348" y="4198"/>
                  </a:cubicBezTo>
                  <a:cubicBezTo>
                    <a:pt x="9938" y="1739"/>
                    <a:pt x="7812" y="1"/>
                    <a:pt x="54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1969275" y="2483800"/>
              <a:ext cx="132225" cy="131750"/>
            </a:xfrm>
            <a:custGeom>
              <a:avLst/>
              <a:gdLst/>
              <a:ahLst/>
              <a:cxnLst/>
              <a:rect l="l" t="t" r="r" b="b"/>
              <a:pathLst>
                <a:path w="5289" h="5270" extrusionOk="0">
                  <a:moveTo>
                    <a:pt x="2645" y="1"/>
                  </a:moveTo>
                  <a:cubicBezTo>
                    <a:pt x="1199" y="1"/>
                    <a:pt x="1" y="1180"/>
                    <a:pt x="1" y="2645"/>
                  </a:cubicBezTo>
                  <a:cubicBezTo>
                    <a:pt x="1" y="4090"/>
                    <a:pt x="1199" y="5269"/>
                    <a:pt x="2645" y="5269"/>
                  </a:cubicBezTo>
                  <a:cubicBezTo>
                    <a:pt x="4109" y="5269"/>
                    <a:pt x="5288" y="4090"/>
                    <a:pt x="5288" y="2645"/>
                  </a:cubicBezTo>
                  <a:cubicBezTo>
                    <a:pt x="5288" y="1180"/>
                    <a:pt x="4109" y="1"/>
                    <a:pt x="2645" y="1"/>
                  </a:cubicBezTo>
                  <a:close/>
                </a:path>
              </a:pathLst>
            </a:custGeom>
            <a:solidFill>
              <a:srgbClr val="ABF2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3261750" y="2237475"/>
              <a:ext cx="498850" cy="331475"/>
            </a:xfrm>
            <a:custGeom>
              <a:avLst/>
              <a:gdLst/>
              <a:ahLst/>
              <a:cxnLst/>
              <a:rect l="l" t="t" r="r" b="b"/>
              <a:pathLst>
                <a:path w="19954" h="13259" extrusionOk="0">
                  <a:moveTo>
                    <a:pt x="818" y="1"/>
                  </a:moveTo>
                  <a:cubicBezTo>
                    <a:pt x="362" y="1"/>
                    <a:pt x="0" y="362"/>
                    <a:pt x="0" y="819"/>
                  </a:cubicBezTo>
                  <a:lnTo>
                    <a:pt x="0" y="12441"/>
                  </a:lnTo>
                  <a:cubicBezTo>
                    <a:pt x="0" y="12897"/>
                    <a:pt x="362" y="13258"/>
                    <a:pt x="818" y="13258"/>
                  </a:cubicBezTo>
                  <a:lnTo>
                    <a:pt x="19135" y="13258"/>
                  </a:lnTo>
                  <a:cubicBezTo>
                    <a:pt x="19592" y="13258"/>
                    <a:pt x="19953" y="12897"/>
                    <a:pt x="19953" y="12441"/>
                  </a:cubicBezTo>
                  <a:lnTo>
                    <a:pt x="19953" y="819"/>
                  </a:lnTo>
                  <a:cubicBezTo>
                    <a:pt x="19953" y="362"/>
                    <a:pt x="19592" y="1"/>
                    <a:pt x="19135"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2991175" y="2436725"/>
              <a:ext cx="420375" cy="278200"/>
            </a:xfrm>
            <a:custGeom>
              <a:avLst/>
              <a:gdLst/>
              <a:ahLst/>
              <a:cxnLst/>
              <a:rect l="l" t="t" r="r" b="b"/>
              <a:pathLst>
                <a:path w="16815" h="11128" extrusionOk="0">
                  <a:moveTo>
                    <a:pt x="818" y="1"/>
                  </a:moveTo>
                  <a:cubicBezTo>
                    <a:pt x="362" y="1"/>
                    <a:pt x="0" y="362"/>
                    <a:pt x="0" y="819"/>
                  </a:cubicBezTo>
                  <a:lnTo>
                    <a:pt x="0" y="10329"/>
                  </a:lnTo>
                  <a:cubicBezTo>
                    <a:pt x="38" y="10766"/>
                    <a:pt x="381" y="11128"/>
                    <a:pt x="818" y="11128"/>
                  </a:cubicBezTo>
                  <a:lnTo>
                    <a:pt x="16016" y="11128"/>
                  </a:lnTo>
                  <a:cubicBezTo>
                    <a:pt x="16453" y="11128"/>
                    <a:pt x="16815" y="10766"/>
                    <a:pt x="16815" y="10329"/>
                  </a:cubicBezTo>
                  <a:lnTo>
                    <a:pt x="16815" y="819"/>
                  </a:lnTo>
                  <a:cubicBezTo>
                    <a:pt x="16815" y="362"/>
                    <a:pt x="16453" y="1"/>
                    <a:pt x="16016"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3501875" y="2662600"/>
              <a:ext cx="161225" cy="161225"/>
            </a:xfrm>
            <a:custGeom>
              <a:avLst/>
              <a:gdLst/>
              <a:ahLst/>
              <a:cxnLst/>
              <a:rect l="l" t="t" r="r" b="b"/>
              <a:pathLst>
                <a:path w="6449" h="6449" extrusionOk="0">
                  <a:moveTo>
                    <a:pt x="819" y="1"/>
                  </a:moveTo>
                  <a:cubicBezTo>
                    <a:pt x="362" y="1"/>
                    <a:pt x="1" y="362"/>
                    <a:pt x="1" y="818"/>
                  </a:cubicBezTo>
                  <a:lnTo>
                    <a:pt x="1" y="5631"/>
                  </a:lnTo>
                  <a:cubicBezTo>
                    <a:pt x="1" y="6087"/>
                    <a:pt x="362" y="6449"/>
                    <a:pt x="819" y="6449"/>
                  </a:cubicBezTo>
                  <a:lnTo>
                    <a:pt x="5631" y="6449"/>
                  </a:lnTo>
                  <a:cubicBezTo>
                    <a:pt x="6087" y="6449"/>
                    <a:pt x="6449" y="6087"/>
                    <a:pt x="6449" y="5631"/>
                  </a:cubicBezTo>
                  <a:lnTo>
                    <a:pt x="6449" y="818"/>
                  </a:lnTo>
                  <a:cubicBezTo>
                    <a:pt x="6449" y="362"/>
                    <a:pt x="6087" y="1"/>
                    <a:pt x="56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949750" y="1073550"/>
              <a:ext cx="390450" cy="363525"/>
            </a:xfrm>
            <a:custGeom>
              <a:avLst/>
              <a:gdLst/>
              <a:ahLst/>
              <a:cxnLst/>
              <a:rect l="l" t="t" r="r" b="b"/>
              <a:pathLst>
                <a:path w="15618" h="14541" extrusionOk="0">
                  <a:moveTo>
                    <a:pt x="7820" y="0"/>
                  </a:moveTo>
                  <a:cubicBezTo>
                    <a:pt x="7444" y="0"/>
                    <a:pt x="7062" y="29"/>
                    <a:pt x="6677" y="90"/>
                  </a:cubicBezTo>
                  <a:cubicBezTo>
                    <a:pt x="2702" y="699"/>
                    <a:pt x="1" y="4427"/>
                    <a:pt x="610" y="8402"/>
                  </a:cubicBezTo>
                  <a:cubicBezTo>
                    <a:pt x="1177" y="11976"/>
                    <a:pt x="4273" y="14541"/>
                    <a:pt x="7783" y="14541"/>
                  </a:cubicBezTo>
                  <a:cubicBezTo>
                    <a:pt x="8159" y="14541"/>
                    <a:pt x="8539" y="14512"/>
                    <a:pt x="8922" y="14451"/>
                  </a:cubicBezTo>
                  <a:cubicBezTo>
                    <a:pt x="12897" y="13842"/>
                    <a:pt x="15617" y="10114"/>
                    <a:pt x="14989" y="6139"/>
                  </a:cubicBezTo>
                  <a:cubicBezTo>
                    <a:pt x="14422" y="2565"/>
                    <a:pt x="11341" y="0"/>
                    <a:pt x="7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2597925" y="2479525"/>
              <a:ext cx="121275" cy="121275"/>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2667350" y="2548475"/>
              <a:ext cx="85600" cy="85625"/>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2879425" y="2548475"/>
              <a:ext cx="52325" cy="52325"/>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2737725" y="2742500"/>
              <a:ext cx="71350" cy="71350"/>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1635034" y="156403"/>
              <a:ext cx="70875" cy="70875"/>
            </a:xfrm>
            <a:custGeom>
              <a:avLst/>
              <a:gdLst/>
              <a:ahLst/>
              <a:cxnLst/>
              <a:rect l="l" t="t" r="r" b="b"/>
              <a:pathLst>
                <a:path w="2835" h="2835" extrusionOk="0">
                  <a:moveTo>
                    <a:pt x="0" y="0"/>
                  </a:moveTo>
                  <a:lnTo>
                    <a:pt x="0" y="2835"/>
                  </a:lnTo>
                  <a:lnTo>
                    <a:pt x="2834" y="2835"/>
                  </a:lnTo>
                  <a:lnTo>
                    <a:pt x="283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1592709" y="191578"/>
              <a:ext cx="78475" cy="78500"/>
            </a:xfrm>
            <a:custGeom>
              <a:avLst/>
              <a:gdLst/>
              <a:ahLst/>
              <a:cxnLst/>
              <a:rect l="l" t="t" r="r" b="b"/>
              <a:pathLst>
                <a:path w="3139" h="3140" extrusionOk="0">
                  <a:moveTo>
                    <a:pt x="0" y="1"/>
                  </a:moveTo>
                  <a:lnTo>
                    <a:pt x="0" y="3139"/>
                  </a:lnTo>
                  <a:lnTo>
                    <a:pt x="3139" y="3139"/>
                  </a:lnTo>
                  <a:lnTo>
                    <a:pt x="313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1501884" y="199678"/>
              <a:ext cx="38075" cy="38050"/>
            </a:xfrm>
            <a:custGeom>
              <a:avLst/>
              <a:gdLst/>
              <a:ahLst/>
              <a:cxnLst/>
              <a:rect l="l" t="t" r="r" b="b"/>
              <a:pathLst>
                <a:path w="1523" h="1522" extrusionOk="0">
                  <a:moveTo>
                    <a:pt x="0" y="0"/>
                  </a:moveTo>
                  <a:lnTo>
                    <a:pt x="0" y="1522"/>
                  </a:lnTo>
                  <a:lnTo>
                    <a:pt x="1522" y="1522"/>
                  </a:lnTo>
                  <a:lnTo>
                    <a:pt x="1522"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2524200" y="1567000"/>
              <a:ext cx="64225" cy="64225"/>
            </a:xfrm>
            <a:custGeom>
              <a:avLst/>
              <a:gdLst/>
              <a:ahLst/>
              <a:cxnLst/>
              <a:rect l="l" t="t" r="r" b="b"/>
              <a:pathLst>
                <a:path w="2569" h="2569" extrusionOk="0">
                  <a:moveTo>
                    <a:pt x="1" y="1"/>
                  </a:moveTo>
                  <a:lnTo>
                    <a:pt x="1" y="2568"/>
                  </a:lnTo>
                  <a:lnTo>
                    <a:pt x="2569" y="2568"/>
                  </a:lnTo>
                  <a:lnTo>
                    <a:pt x="256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2511850" y="1461925"/>
              <a:ext cx="33300" cy="33300"/>
            </a:xfrm>
            <a:custGeom>
              <a:avLst/>
              <a:gdLst/>
              <a:ahLst/>
              <a:cxnLst/>
              <a:rect l="l" t="t" r="r" b="b"/>
              <a:pathLst>
                <a:path w="1332" h="1332" extrusionOk="0">
                  <a:moveTo>
                    <a:pt x="0" y="0"/>
                  </a:moveTo>
                  <a:lnTo>
                    <a:pt x="0" y="1331"/>
                  </a:lnTo>
                  <a:lnTo>
                    <a:pt x="1332" y="1331"/>
                  </a:lnTo>
                  <a:lnTo>
                    <a:pt x="1332"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2391075" y="1525150"/>
              <a:ext cx="27600" cy="27600"/>
            </a:xfrm>
            <a:custGeom>
              <a:avLst/>
              <a:gdLst/>
              <a:ahLst/>
              <a:cxnLst/>
              <a:rect l="l" t="t" r="r" b="b"/>
              <a:pathLst>
                <a:path w="1104" h="1104" extrusionOk="0">
                  <a:moveTo>
                    <a:pt x="0" y="1"/>
                  </a:moveTo>
                  <a:lnTo>
                    <a:pt x="0" y="1104"/>
                  </a:lnTo>
                  <a:lnTo>
                    <a:pt x="1103" y="1104"/>
                  </a:lnTo>
                  <a:lnTo>
                    <a:pt x="110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2307375" y="1326875"/>
              <a:ext cx="48525" cy="49000"/>
            </a:xfrm>
            <a:custGeom>
              <a:avLst/>
              <a:gdLst/>
              <a:ahLst/>
              <a:cxnLst/>
              <a:rect l="l" t="t" r="r" b="b"/>
              <a:pathLst>
                <a:path w="1941" h="1960" extrusionOk="0">
                  <a:moveTo>
                    <a:pt x="0" y="0"/>
                  </a:moveTo>
                  <a:lnTo>
                    <a:pt x="0" y="1959"/>
                  </a:lnTo>
                  <a:lnTo>
                    <a:pt x="1941" y="1959"/>
                  </a:lnTo>
                  <a:lnTo>
                    <a:pt x="1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 name="Google Shape;661;p41"/>
            <p:cNvGrpSpPr/>
            <p:nvPr/>
          </p:nvGrpSpPr>
          <p:grpSpPr>
            <a:xfrm>
              <a:off x="3365969" y="-253549"/>
              <a:ext cx="256800" cy="245850"/>
              <a:chOff x="3365969" y="-253549"/>
              <a:chExt cx="256800" cy="245850"/>
            </a:xfrm>
          </p:grpSpPr>
          <p:sp>
            <p:nvSpPr>
              <p:cNvPr id="662" name="Google Shape;662;p41"/>
              <p:cNvSpPr/>
              <p:nvPr/>
            </p:nvSpPr>
            <p:spPr>
              <a:xfrm>
                <a:off x="3391644" y="-151324"/>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3462969" y="-81899"/>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3553794" y="-194599"/>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3365969" y="-253549"/>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 name="Google Shape;666;p41"/>
            <p:cNvSpPr/>
            <p:nvPr/>
          </p:nvSpPr>
          <p:spPr>
            <a:xfrm>
              <a:off x="2720253" y="147430"/>
              <a:ext cx="94175" cy="9465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2645603" y="204005"/>
              <a:ext cx="107000" cy="107025"/>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2538603" y="171205"/>
              <a:ext cx="57075" cy="57100"/>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3781077" y="1901300"/>
              <a:ext cx="82275" cy="81800"/>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3831952" y="1949800"/>
              <a:ext cx="95600" cy="96075"/>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3916602" y="1873250"/>
              <a:ext cx="99400" cy="99400"/>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3136328" y="415698"/>
              <a:ext cx="57575" cy="57575"/>
            </a:xfrm>
            <a:custGeom>
              <a:avLst/>
              <a:gdLst/>
              <a:ahLst/>
              <a:cxnLst/>
              <a:rect l="l" t="t" r="r" b="b"/>
              <a:pathLst>
                <a:path w="2303" h="2303" extrusionOk="0">
                  <a:moveTo>
                    <a:pt x="1" y="1"/>
                  </a:moveTo>
                  <a:lnTo>
                    <a:pt x="1" y="2302"/>
                  </a:lnTo>
                  <a:lnTo>
                    <a:pt x="2302" y="2302"/>
                  </a:lnTo>
                  <a:lnTo>
                    <a:pt x="2302"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41"/>
            <p:cNvGrpSpPr/>
            <p:nvPr/>
          </p:nvGrpSpPr>
          <p:grpSpPr>
            <a:xfrm>
              <a:off x="855125" y="-39522"/>
              <a:ext cx="642034" cy="707745"/>
              <a:chOff x="855125" y="-39522"/>
              <a:chExt cx="642034" cy="707745"/>
            </a:xfrm>
          </p:grpSpPr>
          <p:sp>
            <p:nvSpPr>
              <p:cNvPr id="674" name="Google Shape;674;p41"/>
              <p:cNvSpPr/>
              <p:nvPr/>
            </p:nvSpPr>
            <p:spPr>
              <a:xfrm>
                <a:off x="1440059" y="-39522"/>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855125" y="534598"/>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917425" y="596873"/>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 name="Google Shape;677;p41"/>
            <p:cNvSpPr/>
            <p:nvPr/>
          </p:nvSpPr>
          <p:spPr>
            <a:xfrm>
              <a:off x="835625" y="2706825"/>
              <a:ext cx="93725" cy="93700"/>
            </a:xfrm>
            <a:custGeom>
              <a:avLst/>
              <a:gdLst/>
              <a:ahLst/>
              <a:cxnLst/>
              <a:rect l="l" t="t" r="r" b="b"/>
              <a:pathLst>
                <a:path w="3749" h="3748" extrusionOk="0">
                  <a:moveTo>
                    <a:pt x="1" y="0"/>
                  </a:moveTo>
                  <a:lnTo>
                    <a:pt x="1" y="3748"/>
                  </a:lnTo>
                  <a:lnTo>
                    <a:pt x="3748" y="3748"/>
                  </a:lnTo>
                  <a:lnTo>
                    <a:pt x="3748"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1015850" y="2810475"/>
              <a:ext cx="39500" cy="39500"/>
            </a:xfrm>
            <a:custGeom>
              <a:avLst/>
              <a:gdLst/>
              <a:ahLst/>
              <a:cxnLst/>
              <a:rect l="l" t="t" r="r" b="b"/>
              <a:pathLst>
                <a:path w="1580" h="1580" extrusionOk="0">
                  <a:moveTo>
                    <a:pt x="1" y="1"/>
                  </a:moveTo>
                  <a:lnTo>
                    <a:pt x="1" y="1580"/>
                  </a:lnTo>
                  <a:lnTo>
                    <a:pt x="1580" y="1580"/>
                  </a:lnTo>
                  <a:lnTo>
                    <a:pt x="15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604456" y="2271725"/>
              <a:ext cx="71350" cy="71350"/>
            </a:xfrm>
            <a:custGeom>
              <a:avLst/>
              <a:gdLst/>
              <a:ahLst/>
              <a:cxnLst/>
              <a:rect l="l" t="t" r="r" b="b"/>
              <a:pathLst>
                <a:path w="2854" h="2854" extrusionOk="0">
                  <a:moveTo>
                    <a:pt x="0" y="0"/>
                  </a:moveTo>
                  <a:lnTo>
                    <a:pt x="0" y="2854"/>
                  </a:lnTo>
                  <a:lnTo>
                    <a:pt x="2853" y="2854"/>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656756" y="2325450"/>
              <a:ext cx="55650" cy="56150"/>
            </a:xfrm>
            <a:custGeom>
              <a:avLst/>
              <a:gdLst/>
              <a:ahLst/>
              <a:cxnLst/>
              <a:rect l="l" t="t" r="r" b="b"/>
              <a:pathLst>
                <a:path w="2226" h="2246" extrusionOk="0">
                  <a:moveTo>
                    <a:pt x="1" y="1"/>
                  </a:moveTo>
                  <a:lnTo>
                    <a:pt x="1" y="2245"/>
                  </a:lnTo>
                  <a:lnTo>
                    <a:pt x="2226" y="2245"/>
                  </a:lnTo>
                  <a:lnTo>
                    <a:pt x="2226"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735206" y="2278375"/>
              <a:ext cx="36175" cy="36650"/>
            </a:xfrm>
            <a:custGeom>
              <a:avLst/>
              <a:gdLst/>
              <a:ahLst/>
              <a:cxnLst/>
              <a:rect l="l" t="t" r="r" b="b"/>
              <a:pathLst>
                <a:path w="1447" h="1466" extrusionOk="0">
                  <a:moveTo>
                    <a:pt x="1" y="1"/>
                  </a:moveTo>
                  <a:lnTo>
                    <a:pt x="1" y="1465"/>
                  </a:lnTo>
                  <a:lnTo>
                    <a:pt x="1447" y="1465"/>
                  </a:lnTo>
                  <a:lnTo>
                    <a:pt x="144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574956" y="2229875"/>
              <a:ext cx="23800" cy="23800"/>
            </a:xfrm>
            <a:custGeom>
              <a:avLst/>
              <a:gdLst/>
              <a:ahLst/>
              <a:cxnLst/>
              <a:rect l="l" t="t" r="r" b="b"/>
              <a:pathLst>
                <a:path w="952" h="952" extrusionOk="0">
                  <a:moveTo>
                    <a:pt x="1" y="1"/>
                  </a:moveTo>
                  <a:lnTo>
                    <a:pt x="1" y="952"/>
                  </a:lnTo>
                  <a:lnTo>
                    <a:pt x="952" y="952"/>
                  </a:lnTo>
                  <a:lnTo>
                    <a:pt x="952"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8">
          <a:extLst>
            <a:ext uri="{FF2B5EF4-FFF2-40B4-BE49-F238E27FC236}">
              <a16:creationId xmlns:a16="http://schemas.microsoft.com/office/drawing/2014/main" id="{9B9C124B-1DC7-E753-DE25-2DDBFD70D0C3}"/>
            </a:ext>
          </a:extLst>
        </p:cNvPr>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27BF4770-F67C-FB90-6C81-4AAC669D6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83" y="235527"/>
            <a:ext cx="4330158" cy="4276031"/>
          </a:xfrm>
          <a:prstGeom prst="rect">
            <a:avLst/>
          </a:prstGeom>
        </p:spPr>
      </p:pic>
      <p:pic>
        <p:nvPicPr>
          <p:cNvPr id="6" name="Picture 5" descr="A screenshot of a computer program&#10;&#10;AI-generated content may be incorrect.">
            <a:extLst>
              <a:ext uri="{FF2B5EF4-FFF2-40B4-BE49-F238E27FC236}">
                <a16:creationId xmlns:a16="http://schemas.microsoft.com/office/drawing/2014/main" id="{FA1D06DE-5FF6-9243-75F6-324C3F9FD2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9874" y="235527"/>
            <a:ext cx="3917994" cy="4360024"/>
          </a:xfrm>
          <a:prstGeom prst="rect">
            <a:avLst/>
          </a:prstGeom>
        </p:spPr>
      </p:pic>
    </p:spTree>
    <p:extLst>
      <p:ext uri="{BB962C8B-B14F-4D97-AF65-F5344CB8AC3E}">
        <p14:creationId xmlns:p14="http://schemas.microsoft.com/office/powerpoint/2010/main" val="733981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8">
          <a:extLst>
            <a:ext uri="{FF2B5EF4-FFF2-40B4-BE49-F238E27FC236}">
              <a16:creationId xmlns:a16="http://schemas.microsoft.com/office/drawing/2014/main" id="{89717F3F-6F7A-07C0-5FDF-9A9F5A550997}"/>
            </a:ext>
          </a:extLst>
        </p:cNvPr>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DA8AE97A-7988-C396-542D-5A6E32A5C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83" y="552019"/>
            <a:ext cx="3822467" cy="3583563"/>
          </a:xfrm>
          <a:prstGeom prst="rect">
            <a:avLst/>
          </a:prstGeom>
        </p:spPr>
      </p:pic>
      <p:pic>
        <p:nvPicPr>
          <p:cNvPr id="4" name="Picture 3" descr="A screenshot of a computer program&#10;&#10;AI-generated content may be incorrect.">
            <a:extLst>
              <a:ext uri="{FF2B5EF4-FFF2-40B4-BE49-F238E27FC236}">
                <a16:creationId xmlns:a16="http://schemas.microsoft.com/office/drawing/2014/main" id="{73654F62-2643-29B8-A4DD-FBE872804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7965" y="1094509"/>
            <a:ext cx="4892852" cy="1942638"/>
          </a:xfrm>
          <a:prstGeom prst="rect">
            <a:avLst/>
          </a:prstGeom>
        </p:spPr>
      </p:pic>
    </p:spTree>
    <p:extLst>
      <p:ext uri="{BB962C8B-B14F-4D97-AF65-F5344CB8AC3E}">
        <p14:creationId xmlns:p14="http://schemas.microsoft.com/office/powerpoint/2010/main" val="84561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7"/>
          <p:cNvSpPr txBox="1">
            <a:spLocks noGrp="1"/>
          </p:cNvSpPr>
          <p:nvPr>
            <p:ph type="title"/>
          </p:nvPr>
        </p:nvSpPr>
        <p:spPr>
          <a:xfrm>
            <a:off x="728363" y="2063200"/>
            <a:ext cx="3520200" cy="1541400"/>
          </a:xfrm>
          <a:prstGeom prst="rect">
            <a:avLst/>
          </a:prstGeom>
        </p:spPr>
        <p:txBody>
          <a:bodyPr spcFirstLastPara="1" wrap="square" lIns="91425" tIns="91425" rIns="91425" bIns="91425" anchor="b" anchorCtr="0">
            <a:noAutofit/>
          </a:bodyPr>
          <a:lstStyle/>
          <a:p>
            <a:pPr lvl="0" algn="l">
              <a:spcAft>
                <a:spcPts val="1600"/>
              </a:spcAft>
            </a:pPr>
            <a:r>
              <a:rPr lang="en-US" sz="3600" dirty="0">
                <a:solidFill>
                  <a:schemeClr val="dk1"/>
                </a:solidFill>
                <a:latin typeface="Archivo Light"/>
                <a:ea typeface="Archivo Light"/>
                <a:cs typeface="Archivo Light"/>
                <a:sym typeface="Archivo Light"/>
              </a:rPr>
              <a:t>What is decision tree </a:t>
            </a:r>
          </a:p>
        </p:txBody>
      </p:sp>
      <p:sp>
        <p:nvSpPr>
          <p:cNvPr id="410" name="Google Shape;410;p37"/>
          <p:cNvSpPr txBox="1">
            <a:spLocks noGrp="1"/>
          </p:cNvSpPr>
          <p:nvPr>
            <p:ph type="title" idx="2"/>
          </p:nvPr>
        </p:nvSpPr>
        <p:spPr>
          <a:xfrm>
            <a:off x="1736363" y="1231507"/>
            <a:ext cx="1504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12" name="Google Shape;412;p37"/>
          <p:cNvGrpSpPr/>
          <p:nvPr/>
        </p:nvGrpSpPr>
        <p:grpSpPr>
          <a:xfrm>
            <a:off x="4689056" y="170858"/>
            <a:ext cx="4137935" cy="4972638"/>
            <a:chOff x="4689056" y="170858"/>
            <a:chExt cx="4137935" cy="4972638"/>
          </a:xfrm>
        </p:grpSpPr>
        <p:grpSp>
          <p:nvGrpSpPr>
            <p:cNvPr id="413" name="Google Shape;413;p37"/>
            <p:cNvGrpSpPr/>
            <p:nvPr/>
          </p:nvGrpSpPr>
          <p:grpSpPr>
            <a:xfrm>
              <a:off x="5313076" y="1838325"/>
              <a:ext cx="3440772" cy="3305172"/>
              <a:chOff x="10381150" y="1238900"/>
              <a:chExt cx="4415775" cy="4241750"/>
            </a:xfrm>
          </p:grpSpPr>
          <p:sp>
            <p:nvSpPr>
              <p:cNvPr id="414" name="Google Shape;414;p37"/>
              <p:cNvSpPr/>
              <p:nvPr/>
            </p:nvSpPr>
            <p:spPr>
              <a:xfrm>
                <a:off x="11086350" y="3222975"/>
                <a:ext cx="1580600" cy="818425"/>
              </a:xfrm>
              <a:custGeom>
                <a:avLst/>
                <a:gdLst/>
                <a:ahLst/>
                <a:cxnLst/>
                <a:rect l="l" t="t" r="r" b="b"/>
                <a:pathLst>
                  <a:path w="63224" h="32737" extrusionOk="0">
                    <a:moveTo>
                      <a:pt x="63223" y="27296"/>
                    </a:moveTo>
                    <a:lnTo>
                      <a:pt x="55837" y="28056"/>
                    </a:lnTo>
                    <a:lnTo>
                      <a:pt x="16414" y="32007"/>
                    </a:lnTo>
                    <a:lnTo>
                      <a:pt x="9180" y="32737"/>
                    </a:lnTo>
                    <a:cubicBezTo>
                      <a:pt x="7660" y="31126"/>
                      <a:pt x="6383" y="29515"/>
                      <a:pt x="5319" y="27934"/>
                    </a:cubicBezTo>
                    <a:cubicBezTo>
                      <a:pt x="5259" y="27813"/>
                      <a:pt x="5137" y="27691"/>
                      <a:pt x="5076" y="27570"/>
                    </a:cubicBezTo>
                    <a:cubicBezTo>
                      <a:pt x="1064" y="21642"/>
                      <a:pt x="0" y="16597"/>
                      <a:pt x="0" y="16597"/>
                    </a:cubicBezTo>
                    <a:lnTo>
                      <a:pt x="40821" y="1"/>
                    </a:lnTo>
                    <a:cubicBezTo>
                      <a:pt x="44013" y="1065"/>
                      <a:pt x="47326" y="3952"/>
                      <a:pt x="50366" y="7448"/>
                    </a:cubicBezTo>
                    <a:cubicBezTo>
                      <a:pt x="53770" y="11399"/>
                      <a:pt x="56901" y="16141"/>
                      <a:pt x="59211" y="19971"/>
                    </a:cubicBezTo>
                    <a:cubicBezTo>
                      <a:pt x="61673" y="24135"/>
                      <a:pt x="63223" y="27296"/>
                      <a:pt x="63223" y="272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1086350" y="3222975"/>
                <a:ext cx="1019800" cy="414175"/>
              </a:xfrm>
              <a:custGeom>
                <a:avLst/>
                <a:gdLst/>
                <a:ahLst/>
                <a:cxnLst/>
                <a:rect l="l" t="t" r="r" b="b"/>
                <a:pathLst>
                  <a:path w="40792" h="16567" fill="none" extrusionOk="0">
                    <a:moveTo>
                      <a:pt x="0" y="16566"/>
                    </a:moveTo>
                    <a:lnTo>
                      <a:pt x="40791"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1496675" y="3368125"/>
                <a:ext cx="1069200" cy="654275"/>
              </a:xfrm>
              <a:custGeom>
                <a:avLst/>
                <a:gdLst/>
                <a:ahLst/>
                <a:cxnLst/>
                <a:rect l="l" t="t" r="r" b="b"/>
                <a:pathLst>
                  <a:path w="42768" h="26171" extrusionOk="0">
                    <a:moveTo>
                      <a:pt x="25351" y="0"/>
                    </a:moveTo>
                    <a:cubicBezTo>
                      <a:pt x="25351" y="487"/>
                      <a:pt x="14348" y="20031"/>
                      <a:pt x="1" y="26171"/>
                    </a:cubicBezTo>
                    <a:lnTo>
                      <a:pt x="39424" y="22219"/>
                    </a:lnTo>
                    <a:lnTo>
                      <a:pt x="41430" y="20244"/>
                    </a:lnTo>
                    <a:lnTo>
                      <a:pt x="42767" y="14165"/>
                    </a:lnTo>
                    <a:cubicBezTo>
                      <a:pt x="40488" y="10335"/>
                      <a:pt x="37357" y="5563"/>
                      <a:pt x="33892" y="1642"/>
                    </a:cubicBezTo>
                    <a:lnTo>
                      <a:pt x="25351" y="0"/>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11952625" y="1628725"/>
                <a:ext cx="1680900" cy="2132275"/>
              </a:xfrm>
              <a:custGeom>
                <a:avLst/>
                <a:gdLst/>
                <a:ahLst/>
                <a:cxnLst/>
                <a:rect l="l" t="t" r="r" b="b"/>
                <a:pathLst>
                  <a:path w="67236" h="85291" extrusionOk="0">
                    <a:moveTo>
                      <a:pt x="14104" y="36232"/>
                    </a:moveTo>
                    <a:cubicBezTo>
                      <a:pt x="14104" y="36232"/>
                      <a:pt x="3009" y="16414"/>
                      <a:pt x="19879" y="9606"/>
                    </a:cubicBezTo>
                    <a:cubicBezTo>
                      <a:pt x="19879" y="9606"/>
                      <a:pt x="20517" y="2584"/>
                      <a:pt x="33344" y="1277"/>
                    </a:cubicBezTo>
                    <a:cubicBezTo>
                      <a:pt x="46141" y="1"/>
                      <a:pt x="61673" y="9788"/>
                      <a:pt x="64439" y="27722"/>
                    </a:cubicBezTo>
                    <a:cubicBezTo>
                      <a:pt x="67235" y="45655"/>
                      <a:pt x="55077" y="55655"/>
                      <a:pt x="55077" y="55655"/>
                    </a:cubicBezTo>
                    <a:cubicBezTo>
                      <a:pt x="55077" y="55655"/>
                      <a:pt x="66172" y="66537"/>
                      <a:pt x="55077" y="75899"/>
                    </a:cubicBezTo>
                    <a:cubicBezTo>
                      <a:pt x="43983" y="85291"/>
                      <a:pt x="20304" y="79972"/>
                      <a:pt x="11155" y="72494"/>
                    </a:cubicBezTo>
                    <a:cubicBezTo>
                      <a:pt x="1976" y="65047"/>
                      <a:pt x="8146" y="54591"/>
                      <a:pt x="8146" y="54591"/>
                    </a:cubicBezTo>
                    <a:cubicBezTo>
                      <a:pt x="8146" y="54591"/>
                      <a:pt x="0" y="41552"/>
                      <a:pt x="14104" y="362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12448825" y="1628725"/>
                <a:ext cx="1114025" cy="693050"/>
              </a:xfrm>
              <a:custGeom>
                <a:avLst/>
                <a:gdLst/>
                <a:ahLst/>
                <a:cxnLst/>
                <a:rect l="l" t="t" r="r" b="b"/>
                <a:pathLst>
                  <a:path w="44561" h="27722" fill="none" extrusionOk="0">
                    <a:moveTo>
                      <a:pt x="1" y="9606"/>
                    </a:moveTo>
                    <a:cubicBezTo>
                      <a:pt x="1" y="9606"/>
                      <a:pt x="639" y="2584"/>
                      <a:pt x="13435" y="1277"/>
                    </a:cubicBezTo>
                    <a:cubicBezTo>
                      <a:pt x="26262" y="1"/>
                      <a:pt x="41795" y="9788"/>
                      <a:pt x="44561" y="27722"/>
                    </a:cubicBezTo>
                  </a:path>
                </a:pathLst>
              </a:custGeom>
              <a:solidFill>
                <a:schemeClr val="dk1"/>
              </a:solid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2233025" y="2374175"/>
                <a:ext cx="1082100" cy="1147075"/>
              </a:xfrm>
              <a:custGeom>
                <a:avLst/>
                <a:gdLst/>
                <a:ahLst/>
                <a:cxnLst/>
                <a:rect l="l" t="t" r="r" b="b"/>
                <a:pathLst>
                  <a:path w="43284" h="45883" extrusionOk="0">
                    <a:moveTo>
                      <a:pt x="21156" y="1"/>
                    </a:moveTo>
                    <a:cubicBezTo>
                      <a:pt x="21156" y="1"/>
                      <a:pt x="2888" y="5442"/>
                      <a:pt x="1459" y="11764"/>
                    </a:cubicBezTo>
                    <a:cubicBezTo>
                      <a:pt x="0" y="18117"/>
                      <a:pt x="7538" y="25503"/>
                      <a:pt x="7538" y="25503"/>
                    </a:cubicBezTo>
                    <a:cubicBezTo>
                      <a:pt x="7538" y="25503"/>
                      <a:pt x="5927" y="29515"/>
                      <a:pt x="7326" y="36536"/>
                    </a:cubicBezTo>
                    <a:cubicBezTo>
                      <a:pt x="8346" y="41574"/>
                      <a:pt x="12935" y="45883"/>
                      <a:pt x="19861" y="45883"/>
                    </a:cubicBezTo>
                    <a:cubicBezTo>
                      <a:pt x="22630" y="45883"/>
                      <a:pt x="25773" y="45194"/>
                      <a:pt x="29210" y="43588"/>
                    </a:cubicBezTo>
                    <a:cubicBezTo>
                      <a:pt x="41278" y="37965"/>
                      <a:pt x="36870" y="24682"/>
                      <a:pt x="36870" y="24682"/>
                    </a:cubicBezTo>
                    <a:cubicBezTo>
                      <a:pt x="36870" y="24682"/>
                      <a:pt x="40457" y="22737"/>
                      <a:pt x="41885" y="19484"/>
                    </a:cubicBezTo>
                    <a:cubicBezTo>
                      <a:pt x="43284" y="16263"/>
                      <a:pt x="40882" y="8846"/>
                      <a:pt x="40882" y="8846"/>
                    </a:cubicBezTo>
                    <a:lnTo>
                      <a:pt x="211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3771050" y="1778425"/>
                <a:ext cx="142125" cy="250800"/>
              </a:xfrm>
              <a:custGeom>
                <a:avLst/>
                <a:gdLst/>
                <a:ahLst/>
                <a:cxnLst/>
                <a:rect l="l" t="t" r="r" b="b"/>
                <a:pathLst>
                  <a:path w="5685" h="10032" extrusionOk="0">
                    <a:moveTo>
                      <a:pt x="1824" y="5290"/>
                    </a:moveTo>
                    <a:cubicBezTo>
                      <a:pt x="1824" y="5290"/>
                      <a:pt x="0" y="913"/>
                      <a:pt x="1702" y="457"/>
                    </a:cubicBezTo>
                    <a:cubicBezTo>
                      <a:pt x="3404" y="1"/>
                      <a:pt x="5684" y="7296"/>
                      <a:pt x="5593" y="8664"/>
                    </a:cubicBezTo>
                    <a:cubicBezTo>
                      <a:pt x="5471" y="10031"/>
                      <a:pt x="3708" y="9636"/>
                      <a:pt x="3192" y="9636"/>
                    </a:cubicBezTo>
                    <a:cubicBezTo>
                      <a:pt x="2645" y="9636"/>
                      <a:pt x="1824" y="5290"/>
                      <a:pt x="1824" y="5290"/>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3523325" y="1761725"/>
                <a:ext cx="566125" cy="679350"/>
              </a:xfrm>
              <a:custGeom>
                <a:avLst/>
                <a:gdLst/>
                <a:ahLst/>
                <a:cxnLst/>
                <a:rect l="l" t="t" r="r" b="b"/>
                <a:pathLst>
                  <a:path w="22645" h="27174" extrusionOk="0">
                    <a:moveTo>
                      <a:pt x="22432" y="18541"/>
                    </a:moveTo>
                    <a:cubicBezTo>
                      <a:pt x="22432" y="18541"/>
                      <a:pt x="16292" y="8298"/>
                      <a:pt x="13830" y="5988"/>
                    </a:cubicBezTo>
                    <a:cubicBezTo>
                      <a:pt x="11307" y="3678"/>
                      <a:pt x="3374" y="0"/>
                      <a:pt x="3070" y="1094"/>
                    </a:cubicBezTo>
                    <a:cubicBezTo>
                      <a:pt x="2766" y="2189"/>
                      <a:pt x="9149" y="6292"/>
                      <a:pt x="9149" y="6292"/>
                    </a:cubicBezTo>
                    <a:cubicBezTo>
                      <a:pt x="9149" y="6292"/>
                      <a:pt x="942" y="2523"/>
                      <a:pt x="486" y="3800"/>
                    </a:cubicBezTo>
                    <a:cubicBezTo>
                      <a:pt x="0" y="5198"/>
                      <a:pt x="8359" y="8845"/>
                      <a:pt x="8359" y="8845"/>
                    </a:cubicBezTo>
                    <a:cubicBezTo>
                      <a:pt x="8359" y="8845"/>
                      <a:pt x="1550" y="7751"/>
                      <a:pt x="1246" y="9332"/>
                    </a:cubicBezTo>
                    <a:cubicBezTo>
                      <a:pt x="1064" y="10335"/>
                      <a:pt x="8146" y="11368"/>
                      <a:pt x="8146" y="11368"/>
                    </a:cubicBezTo>
                    <a:cubicBezTo>
                      <a:pt x="8146" y="11368"/>
                      <a:pt x="1885" y="11672"/>
                      <a:pt x="2888" y="13101"/>
                    </a:cubicBezTo>
                    <a:cubicBezTo>
                      <a:pt x="3283" y="13739"/>
                      <a:pt x="9727" y="13708"/>
                      <a:pt x="9727" y="13708"/>
                    </a:cubicBezTo>
                    <a:cubicBezTo>
                      <a:pt x="9727" y="13708"/>
                      <a:pt x="11003" y="16474"/>
                      <a:pt x="13222" y="17356"/>
                    </a:cubicBezTo>
                    <a:cubicBezTo>
                      <a:pt x="13222" y="17356"/>
                      <a:pt x="16353" y="27174"/>
                      <a:pt x="16627" y="27113"/>
                    </a:cubicBezTo>
                    <a:cubicBezTo>
                      <a:pt x="16931" y="27113"/>
                      <a:pt x="22645" y="25472"/>
                      <a:pt x="22645" y="2547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0867500" y="2122650"/>
                <a:ext cx="376925" cy="639100"/>
              </a:xfrm>
              <a:custGeom>
                <a:avLst/>
                <a:gdLst/>
                <a:ahLst/>
                <a:cxnLst/>
                <a:rect l="l" t="t" r="r" b="b"/>
                <a:pathLst>
                  <a:path w="15077" h="25564" extrusionOk="0">
                    <a:moveTo>
                      <a:pt x="12219" y="24165"/>
                    </a:moveTo>
                    <a:cubicBezTo>
                      <a:pt x="10943" y="25564"/>
                      <a:pt x="4164" y="24743"/>
                      <a:pt x="4164" y="24834"/>
                    </a:cubicBezTo>
                    <a:cubicBezTo>
                      <a:pt x="4164" y="24834"/>
                      <a:pt x="3982" y="24591"/>
                      <a:pt x="3678" y="24074"/>
                    </a:cubicBezTo>
                    <a:cubicBezTo>
                      <a:pt x="2584" y="22372"/>
                      <a:pt x="0" y="18086"/>
                      <a:pt x="30" y="15655"/>
                    </a:cubicBezTo>
                    <a:cubicBezTo>
                      <a:pt x="61" y="13071"/>
                      <a:pt x="3192" y="11004"/>
                      <a:pt x="5471" y="10214"/>
                    </a:cubicBezTo>
                    <a:cubicBezTo>
                      <a:pt x="5866" y="10062"/>
                      <a:pt x="6262" y="9940"/>
                      <a:pt x="6596" y="9910"/>
                    </a:cubicBezTo>
                    <a:cubicBezTo>
                      <a:pt x="6596" y="9910"/>
                      <a:pt x="4894" y="1"/>
                      <a:pt x="6748" y="457"/>
                    </a:cubicBezTo>
                    <a:cubicBezTo>
                      <a:pt x="7842" y="730"/>
                      <a:pt x="10699" y="12798"/>
                      <a:pt x="11003" y="15472"/>
                    </a:cubicBezTo>
                    <a:cubicBezTo>
                      <a:pt x="11003" y="15472"/>
                      <a:pt x="12067" y="10639"/>
                      <a:pt x="13587" y="10822"/>
                    </a:cubicBezTo>
                    <a:cubicBezTo>
                      <a:pt x="15076" y="10974"/>
                      <a:pt x="13465" y="22798"/>
                      <a:pt x="12219" y="24165"/>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0867500" y="2378750"/>
                <a:ext cx="245450" cy="347300"/>
              </a:xfrm>
              <a:custGeom>
                <a:avLst/>
                <a:gdLst/>
                <a:ahLst/>
                <a:cxnLst/>
                <a:rect l="l" t="t" r="r" b="b"/>
                <a:pathLst>
                  <a:path w="9818" h="13892" extrusionOk="0">
                    <a:moveTo>
                      <a:pt x="5471" y="0"/>
                    </a:moveTo>
                    <a:cubicBezTo>
                      <a:pt x="3192" y="821"/>
                      <a:pt x="61" y="2857"/>
                      <a:pt x="30" y="5441"/>
                    </a:cubicBezTo>
                    <a:cubicBezTo>
                      <a:pt x="0" y="7873"/>
                      <a:pt x="2584" y="12159"/>
                      <a:pt x="3678" y="13891"/>
                    </a:cubicBezTo>
                    <a:cubicBezTo>
                      <a:pt x="6262" y="13739"/>
                      <a:pt x="8389" y="11915"/>
                      <a:pt x="8997" y="9210"/>
                    </a:cubicBezTo>
                    <a:cubicBezTo>
                      <a:pt x="9818" y="5259"/>
                      <a:pt x="6748" y="243"/>
                      <a:pt x="6748" y="243"/>
                    </a:cubicBezTo>
                    <a:lnTo>
                      <a:pt x="5471" y="0"/>
                    </a:ln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0941200" y="2678150"/>
                <a:ext cx="634525" cy="1424050"/>
              </a:xfrm>
              <a:custGeom>
                <a:avLst/>
                <a:gdLst/>
                <a:ahLst/>
                <a:cxnLst/>
                <a:rect l="l" t="t" r="r" b="b"/>
                <a:pathLst>
                  <a:path w="25381" h="56962" extrusionOk="0">
                    <a:moveTo>
                      <a:pt x="10609" y="730"/>
                    </a:moveTo>
                    <a:cubicBezTo>
                      <a:pt x="10609" y="730"/>
                      <a:pt x="25381" y="34985"/>
                      <a:pt x="23192" y="46293"/>
                    </a:cubicBezTo>
                    <a:cubicBezTo>
                      <a:pt x="21125" y="56961"/>
                      <a:pt x="9241" y="56384"/>
                      <a:pt x="5411" y="49211"/>
                    </a:cubicBezTo>
                    <a:cubicBezTo>
                      <a:pt x="1551" y="42037"/>
                      <a:pt x="0" y="2766"/>
                      <a:pt x="0" y="2766"/>
                    </a:cubicBezTo>
                    <a:cubicBezTo>
                      <a:pt x="0" y="2766"/>
                      <a:pt x="5441" y="0"/>
                      <a:pt x="10609" y="7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3376650" y="2947150"/>
                <a:ext cx="1248525" cy="1071450"/>
              </a:xfrm>
              <a:custGeom>
                <a:avLst/>
                <a:gdLst/>
                <a:ahLst/>
                <a:cxnLst/>
                <a:rect l="l" t="t" r="r" b="b"/>
                <a:pathLst>
                  <a:path w="49941" h="42858" extrusionOk="0">
                    <a:moveTo>
                      <a:pt x="49576" y="18420"/>
                    </a:moveTo>
                    <a:lnTo>
                      <a:pt x="47357" y="19605"/>
                    </a:lnTo>
                    <a:lnTo>
                      <a:pt x="32038" y="27691"/>
                    </a:lnTo>
                    <a:lnTo>
                      <a:pt x="3435" y="42858"/>
                    </a:lnTo>
                    <a:cubicBezTo>
                      <a:pt x="3435" y="42858"/>
                      <a:pt x="1" y="28146"/>
                      <a:pt x="2220" y="17690"/>
                    </a:cubicBezTo>
                    <a:cubicBezTo>
                      <a:pt x="2706" y="15350"/>
                      <a:pt x="3496" y="13222"/>
                      <a:pt x="4651" y="11520"/>
                    </a:cubicBezTo>
                    <a:lnTo>
                      <a:pt x="47114" y="0"/>
                    </a:lnTo>
                    <a:cubicBezTo>
                      <a:pt x="47114" y="0"/>
                      <a:pt x="48816" y="3678"/>
                      <a:pt x="49515" y="9484"/>
                    </a:cubicBezTo>
                    <a:cubicBezTo>
                      <a:pt x="49850" y="12128"/>
                      <a:pt x="49941" y="15107"/>
                      <a:pt x="49576" y="184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3492925" y="2947900"/>
                <a:ext cx="1062350" cy="288025"/>
              </a:xfrm>
              <a:custGeom>
                <a:avLst/>
                <a:gdLst/>
                <a:ahLst/>
                <a:cxnLst/>
                <a:rect l="l" t="t" r="r" b="b"/>
                <a:pathLst>
                  <a:path w="42494" h="11521" fill="none" extrusionOk="0">
                    <a:moveTo>
                      <a:pt x="0" y="11521"/>
                    </a:moveTo>
                    <a:lnTo>
                      <a:pt x="42493"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3376650" y="3390150"/>
                <a:ext cx="800950" cy="629225"/>
              </a:xfrm>
              <a:custGeom>
                <a:avLst/>
                <a:gdLst/>
                <a:ahLst/>
                <a:cxnLst/>
                <a:rect l="l" t="t" r="r" b="b"/>
                <a:pathLst>
                  <a:path w="32038" h="25169" extrusionOk="0">
                    <a:moveTo>
                      <a:pt x="2220" y="1"/>
                    </a:moveTo>
                    <a:lnTo>
                      <a:pt x="2220" y="1"/>
                    </a:lnTo>
                    <a:cubicBezTo>
                      <a:pt x="1" y="10518"/>
                      <a:pt x="3435" y="25168"/>
                      <a:pt x="3435" y="25168"/>
                    </a:cubicBezTo>
                    <a:lnTo>
                      <a:pt x="32038" y="10001"/>
                    </a:lnTo>
                    <a:cubicBezTo>
                      <a:pt x="19758" y="9819"/>
                      <a:pt x="4135" y="1977"/>
                      <a:pt x="2220" y="1"/>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1973900" y="3149275"/>
                <a:ext cx="1646700" cy="2331375"/>
              </a:xfrm>
              <a:custGeom>
                <a:avLst/>
                <a:gdLst/>
                <a:ahLst/>
                <a:cxnLst/>
                <a:rect l="l" t="t" r="r" b="b"/>
                <a:pathLst>
                  <a:path w="65868" h="93255" extrusionOk="0">
                    <a:moveTo>
                      <a:pt x="65868" y="68056"/>
                    </a:moveTo>
                    <a:lnTo>
                      <a:pt x="65868" y="72281"/>
                    </a:lnTo>
                    <a:cubicBezTo>
                      <a:pt x="65868" y="73375"/>
                      <a:pt x="65868" y="74500"/>
                      <a:pt x="65837" y="75655"/>
                    </a:cubicBezTo>
                    <a:cubicBezTo>
                      <a:pt x="65837" y="77053"/>
                      <a:pt x="65807" y="78451"/>
                      <a:pt x="65777" y="79880"/>
                    </a:cubicBezTo>
                    <a:cubicBezTo>
                      <a:pt x="65716" y="80974"/>
                      <a:pt x="65685" y="82099"/>
                      <a:pt x="65655" y="83254"/>
                    </a:cubicBezTo>
                    <a:cubicBezTo>
                      <a:pt x="65533" y="86567"/>
                      <a:pt x="65351" y="89911"/>
                      <a:pt x="65108" y="93254"/>
                    </a:cubicBezTo>
                    <a:lnTo>
                      <a:pt x="304" y="93254"/>
                    </a:lnTo>
                    <a:cubicBezTo>
                      <a:pt x="304" y="93254"/>
                      <a:pt x="152" y="89485"/>
                      <a:pt x="31" y="83254"/>
                    </a:cubicBezTo>
                    <a:cubicBezTo>
                      <a:pt x="31" y="82190"/>
                      <a:pt x="0" y="81096"/>
                      <a:pt x="0" y="79880"/>
                    </a:cubicBezTo>
                    <a:lnTo>
                      <a:pt x="0" y="75655"/>
                    </a:lnTo>
                    <a:lnTo>
                      <a:pt x="0" y="72281"/>
                    </a:lnTo>
                    <a:cubicBezTo>
                      <a:pt x="0" y="70913"/>
                      <a:pt x="0" y="69485"/>
                      <a:pt x="31" y="68056"/>
                    </a:cubicBezTo>
                    <a:cubicBezTo>
                      <a:pt x="31" y="66962"/>
                      <a:pt x="61" y="65837"/>
                      <a:pt x="61" y="64682"/>
                    </a:cubicBezTo>
                    <a:cubicBezTo>
                      <a:pt x="122" y="63314"/>
                      <a:pt x="122" y="61886"/>
                      <a:pt x="152" y="60457"/>
                    </a:cubicBezTo>
                    <a:cubicBezTo>
                      <a:pt x="183" y="59363"/>
                      <a:pt x="183" y="58208"/>
                      <a:pt x="213" y="57083"/>
                    </a:cubicBezTo>
                    <a:cubicBezTo>
                      <a:pt x="274" y="55715"/>
                      <a:pt x="304" y="54287"/>
                      <a:pt x="335" y="52858"/>
                    </a:cubicBezTo>
                    <a:cubicBezTo>
                      <a:pt x="365" y="51764"/>
                      <a:pt x="426" y="50609"/>
                      <a:pt x="487" y="49484"/>
                    </a:cubicBezTo>
                    <a:cubicBezTo>
                      <a:pt x="578" y="48056"/>
                      <a:pt x="608" y="46658"/>
                      <a:pt x="669" y="45259"/>
                    </a:cubicBezTo>
                    <a:cubicBezTo>
                      <a:pt x="730" y="44165"/>
                      <a:pt x="791" y="43010"/>
                      <a:pt x="882" y="41886"/>
                    </a:cubicBezTo>
                    <a:cubicBezTo>
                      <a:pt x="943" y="40457"/>
                      <a:pt x="1034" y="39059"/>
                      <a:pt x="1125" y="37661"/>
                    </a:cubicBezTo>
                    <a:cubicBezTo>
                      <a:pt x="1216" y="36566"/>
                      <a:pt x="1277" y="35411"/>
                      <a:pt x="1368" y="34287"/>
                    </a:cubicBezTo>
                    <a:cubicBezTo>
                      <a:pt x="2158" y="23739"/>
                      <a:pt x="3374" y="12949"/>
                      <a:pt x="5228" y="2888"/>
                    </a:cubicBezTo>
                    <a:cubicBezTo>
                      <a:pt x="5228" y="2888"/>
                      <a:pt x="11855" y="1338"/>
                      <a:pt x="21794" y="578"/>
                    </a:cubicBezTo>
                    <a:cubicBezTo>
                      <a:pt x="22463" y="517"/>
                      <a:pt x="23101" y="456"/>
                      <a:pt x="23739" y="426"/>
                    </a:cubicBezTo>
                    <a:cubicBezTo>
                      <a:pt x="28511" y="122"/>
                      <a:pt x="34013" y="0"/>
                      <a:pt x="39849" y="304"/>
                    </a:cubicBezTo>
                    <a:lnTo>
                      <a:pt x="41794" y="426"/>
                    </a:lnTo>
                    <a:cubicBezTo>
                      <a:pt x="47873" y="851"/>
                      <a:pt x="54287" y="1763"/>
                      <a:pt x="60700" y="3344"/>
                    </a:cubicBezTo>
                    <a:cubicBezTo>
                      <a:pt x="60700" y="3344"/>
                      <a:pt x="62798" y="15837"/>
                      <a:pt x="64318" y="34287"/>
                    </a:cubicBezTo>
                    <a:cubicBezTo>
                      <a:pt x="64409" y="35381"/>
                      <a:pt x="64500" y="36505"/>
                      <a:pt x="64591" y="37661"/>
                    </a:cubicBezTo>
                    <a:cubicBezTo>
                      <a:pt x="64713" y="39028"/>
                      <a:pt x="64774" y="40427"/>
                      <a:pt x="64895" y="41886"/>
                    </a:cubicBezTo>
                    <a:cubicBezTo>
                      <a:pt x="64956" y="42980"/>
                      <a:pt x="65047" y="44104"/>
                      <a:pt x="65108" y="45259"/>
                    </a:cubicBezTo>
                    <a:cubicBezTo>
                      <a:pt x="65199" y="46627"/>
                      <a:pt x="65260" y="48025"/>
                      <a:pt x="65351" y="49484"/>
                    </a:cubicBezTo>
                    <a:cubicBezTo>
                      <a:pt x="65381" y="50579"/>
                      <a:pt x="65442" y="51703"/>
                      <a:pt x="65503" y="52858"/>
                    </a:cubicBezTo>
                    <a:cubicBezTo>
                      <a:pt x="65533" y="54257"/>
                      <a:pt x="65594" y="55624"/>
                      <a:pt x="65655" y="57083"/>
                    </a:cubicBezTo>
                    <a:cubicBezTo>
                      <a:pt x="65685" y="58178"/>
                      <a:pt x="65716" y="59302"/>
                      <a:pt x="65777" y="60457"/>
                    </a:cubicBezTo>
                    <a:cubicBezTo>
                      <a:pt x="65807" y="61855"/>
                      <a:pt x="65837" y="63254"/>
                      <a:pt x="65837" y="64682"/>
                    </a:cubicBezTo>
                    <a:cubicBezTo>
                      <a:pt x="65868" y="65807"/>
                      <a:pt x="65868" y="66962"/>
                      <a:pt x="65868" y="68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12104600" y="3151550"/>
                <a:ext cx="1386825" cy="83625"/>
              </a:xfrm>
              <a:custGeom>
                <a:avLst/>
                <a:gdLst/>
                <a:ahLst/>
                <a:cxnLst/>
                <a:rect l="l" t="t" r="r" b="b"/>
                <a:pathLst>
                  <a:path w="55473" h="3345" fill="none" extrusionOk="0">
                    <a:moveTo>
                      <a:pt x="0" y="2888"/>
                    </a:moveTo>
                    <a:cubicBezTo>
                      <a:pt x="0" y="2888"/>
                      <a:pt x="6627" y="1308"/>
                      <a:pt x="16566" y="548"/>
                    </a:cubicBezTo>
                    <a:cubicBezTo>
                      <a:pt x="17204" y="517"/>
                      <a:pt x="17873" y="426"/>
                      <a:pt x="18511" y="396"/>
                    </a:cubicBezTo>
                    <a:cubicBezTo>
                      <a:pt x="23283" y="92"/>
                      <a:pt x="28755" y="1"/>
                      <a:pt x="34621" y="305"/>
                    </a:cubicBezTo>
                    <a:lnTo>
                      <a:pt x="36566" y="396"/>
                    </a:lnTo>
                    <a:cubicBezTo>
                      <a:pt x="42645" y="821"/>
                      <a:pt x="49059" y="1733"/>
                      <a:pt x="55472" y="3344"/>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12520250" y="3151550"/>
                <a:ext cx="499275" cy="305500"/>
              </a:xfrm>
              <a:custGeom>
                <a:avLst/>
                <a:gdLst/>
                <a:ahLst/>
                <a:cxnLst/>
                <a:rect l="l" t="t" r="r" b="b"/>
                <a:pathLst>
                  <a:path w="19971" h="12220" extrusionOk="0">
                    <a:moveTo>
                      <a:pt x="19971" y="426"/>
                    </a:moveTo>
                    <a:lnTo>
                      <a:pt x="19971" y="2219"/>
                    </a:lnTo>
                    <a:cubicBezTo>
                      <a:pt x="19971" y="7721"/>
                      <a:pt x="15503" y="12220"/>
                      <a:pt x="9971" y="12220"/>
                    </a:cubicBezTo>
                    <a:cubicBezTo>
                      <a:pt x="4469" y="12220"/>
                      <a:pt x="1" y="7721"/>
                      <a:pt x="1" y="2219"/>
                    </a:cubicBezTo>
                    <a:lnTo>
                      <a:pt x="1" y="548"/>
                    </a:lnTo>
                    <a:cubicBezTo>
                      <a:pt x="639" y="517"/>
                      <a:pt x="1277" y="426"/>
                      <a:pt x="1916" y="396"/>
                    </a:cubicBezTo>
                    <a:cubicBezTo>
                      <a:pt x="6718" y="92"/>
                      <a:pt x="12189" y="1"/>
                      <a:pt x="18025" y="305"/>
                    </a:cubicBezTo>
                    <a:cubicBezTo>
                      <a:pt x="18694" y="335"/>
                      <a:pt x="19332" y="365"/>
                      <a:pt x="19971" y="4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12628150" y="2705500"/>
                <a:ext cx="283475" cy="659600"/>
              </a:xfrm>
              <a:custGeom>
                <a:avLst/>
                <a:gdLst/>
                <a:ahLst/>
                <a:cxnLst/>
                <a:rect l="l" t="t" r="r" b="b"/>
                <a:pathLst>
                  <a:path w="11339" h="26384" extrusionOk="0">
                    <a:moveTo>
                      <a:pt x="11339" y="5684"/>
                    </a:moveTo>
                    <a:lnTo>
                      <a:pt x="11339" y="20730"/>
                    </a:lnTo>
                    <a:cubicBezTo>
                      <a:pt x="11339" y="23861"/>
                      <a:pt x="8785" y="26384"/>
                      <a:pt x="5655" y="26384"/>
                    </a:cubicBezTo>
                    <a:cubicBezTo>
                      <a:pt x="2524" y="26384"/>
                      <a:pt x="1" y="23831"/>
                      <a:pt x="1" y="20730"/>
                    </a:cubicBezTo>
                    <a:lnTo>
                      <a:pt x="1" y="5684"/>
                    </a:lnTo>
                    <a:lnTo>
                      <a:pt x="1" y="5593"/>
                    </a:lnTo>
                    <a:cubicBezTo>
                      <a:pt x="31" y="2493"/>
                      <a:pt x="2585" y="0"/>
                      <a:pt x="5655" y="0"/>
                    </a:cubicBezTo>
                    <a:cubicBezTo>
                      <a:pt x="7235" y="0"/>
                      <a:pt x="8664" y="669"/>
                      <a:pt x="9697" y="1672"/>
                    </a:cubicBezTo>
                    <a:cubicBezTo>
                      <a:pt x="10275" y="2250"/>
                      <a:pt x="10670" y="2888"/>
                      <a:pt x="10974" y="3648"/>
                    </a:cubicBezTo>
                    <a:cubicBezTo>
                      <a:pt x="11217" y="4256"/>
                      <a:pt x="11339" y="4985"/>
                      <a:pt x="11339" y="5684"/>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12627400" y="2798200"/>
                <a:ext cx="284225" cy="344925"/>
              </a:xfrm>
              <a:custGeom>
                <a:avLst/>
                <a:gdLst/>
                <a:ahLst/>
                <a:cxnLst/>
                <a:rect l="l" t="t" r="r" b="b"/>
                <a:pathLst>
                  <a:path w="11369" h="13797" extrusionOk="0">
                    <a:moveTo>
                      <a:pt x="7660" y="1"/>
                    </a:moveTo>
                    <a:lnTo>
                      <a:pt x="1" y="1916"/>
                    </a:lnTo>
                    <a:lnTo>
                      <a:pt x="1" y="2007"/>
                    </a:lnTo>
                    <a:lnTo>
                      <a:pt x="1" y="11490"/>
                    </a:lnTo>
                    <a:cubicBezTo>
                      <a:pt x="1495" y="12518"/>
                      <a:pt x="4030" y="13796"/>
                      <a:pt x="7716" y="13796"/>
                    </a:cubicBezTo>
                    <a:cubicBezTo>
                      <a:pt x="8828" y="13796"/>
                      <a:pt x="10044" y="13680"/>
                      <a:pt x="11369" y="13405"/>
                    </a:cubicBezTo>
                    <a:lnTo>
                      <a:pt x="11369" y="1976"/>
                    </a:lnTo>
                    <a:cubicBezTo>
                      <a:pt x="11369" y="1277"/>
                      <a:pt x="11247" y="548"/>
                      <a:pt x="10943" y="1"/>
                    </a:cubicBez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12333325" y="1998800"/>
                <a:ext cx="859450" cy="1039550"/>
              </a:xfrm>
              <a:custGeom>
                <a:avLst/>
                <a:gdLst/>
                <a:ahLst/>
                <a:cxnLst/>
                <a:rect l="l" t="t" r="r" b="b"/>
                <a:pathLst>
                  <a:path w="34378" h="41582" extrusionOk="0">
                    <a:moveTo>
                      <a:pt x="34378" y="20882"/>
                    </a:moveTo>
                    <a:cubicBezTo>
                      <a:pt x="33679" y="28329"/>
                      <a:pt x="31551" y="41035"/>
                      <a:pt x="17296" y="41278"/>
                    </a:cubicBezTo>
                    <a:cubicBezTo>
                      <a:pt x="304" y="41582"/>
                      <a:pt x="0" y="24013"/>
                      <a:pt x="730" y="13982"/>
                    </a:cubicBezTo>
                    <a:cubicBezTo>
                      <a:pt x="1733" y="730"/>
                      <a:pt x="11004" y="1"/>
                      <a:pt x="11004" y="1"/>
                    </a:cubicBezTo>
                    <a:cubicBezTo>
                      <a:pt x="17508" y="2645"/>
                      <a:pt x="18207" y="10913"/>
                      <a:pt x="21916" y="13709"/>
                    </a:cubicBezTo>
                    <a:cubicBezTo>
                      <a:pt x="23314" y="14803"/>
                      <a:pt x="25472" y="15381"/>
                      <a:pt x="27630" y="15776"/>
                    </a:cubicBezTo>
                    <a:cubicBezTo>
                      <a:pt x="28025" y="17843"/>
                      <a:pt x="29423" y="20669"/>
                      <a:pt x="34378" y="2088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12616775" y="2792125"/>
                <a:ext cx="325250" cy="108700"/>
              </a:xfrm>
              <a:custGeom>
                <a:avLst/>
                <a:gdLst/>
                <a:ahLst/>
                <a:cxnLst/>
                <a:rect l="l" t="t" r="r" b="b"/>
                <a:pathLst>
                  <a:path w="13010" h="4348" extrusionOk="0">
                    <a:moveTo>
                      <a:pt x="0" y="0"/>
                    </a:moveTo>
                    <a:cubicBezTo>
                      <a:pt x="0" y="2402"/>
                      <a:pt x="2918" y="4347"/>
                      <a:pt x="6505" y="4347"/>
                    </a:cubicBezTo>
                    <a:cubicBezTo>
                      <a:pt x="10061" y="4347"/>
                      <a:pt x="13009" y="2402"/>
                      <a:pt x="13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13853875" y="2165975"/>
                <a:ext cx="943050" cy="1367075"/>
              </a:xfrm>
              <a:custGeom>
                <a:avLst/>
                <a:gdLst/>
                <a:ahLst/>
                <a:cxnLst/>
                <a:rect l="l" t="t" r="r" b="b"/>
                <a:pathLst>
                  <a:path w="37722" h="54683" extrusionOk="0">
                    <a:moveTo>
                      <a:pt x="0" y="5441"/>
                    </a:moveTo>
                    <a:cubicBezTo>
                      <a:pt x="0" y="5441"/>
                      <a:pt x="11459" y="40943"/>
                      <a:pt x="20548" y="47995"/>
                    </a:cubicBezTo>
                    <a:cubicBezTo>
                      <a:pt x="29089" y="54682"/>
                      <a:pt x="37721" y="46415"/>
                      <a:pt x="35806" y="38451"/>
                    </a:cubicBezTo>
                    <a:cubicBezTo>
                      <a:pt x="33952" y="30518"/>
                      <a:pt x="9301" y="1"/>
                      <a:pt x="9301" y="1"/>
                    </a:cubicBezTo>
                    <a:cubicBezTo>
                      <a:pt x="9301" y="1"/>
                      <a:pt x="3435" y="1520"/>
                      <a:pt x="0" y="544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p:cNvSpPr/>
              <p:nvPr/>
            </p:nvSpPr>
            <p:spPr>
              <a:xfrm>
                <a:off x="10852300" y="2348350"/>
                <a:ext cx="240150" cy="294100"/>
              </a:xfrm>
              <a:custGeom>
                <a:avLst/>
                <a:gdLst/>
                <a:ahLst/>
                <a:cxnLst/>
                <a:rect l="l" t="t" r="r" b="b"/>
                <a:pathLst>
                  <a:path w="9606" h="11764" extrusionOk="0">
                    <a:moveTo>
                      <a:pt x="7204" y="912"/>
                    </a:moveTo>
                    <a:cubicBezTo>
                      <a:pt x="7204" y="912"/>
                      <a:pt x="9605" y="5593"/>
                      <a:pt x="8906" y="8298"/>
                    </a:cubicBezTo>
                    <a:cubicBezTo>
                      <a:pt x="8237" y="10943"/>
                      <a:pt x="6079" y="4225"/>
                      <a:pt x="6079" y="4225"/>
                    </a:cubicBezTo>
                    <a:cubicBezTo>
                      <a:pt x="6079" y="4225"/>
                      <a:pt x="7538" y="9210"/>
                      <a:pt x="6839" y="9879"/>
                    </a:cubicBezTo>
                    <a:cubicBezTo>
                      <a:pt x="6110" y="10578"/>
                      <a:pt x="4134" y="5684"/>
                      <a:pt x="4134" y="5684"/>
                    </a:cubicBezTo>
                    <a:cubicBezTo>
                      <a:pt x="4134" y="5684"/>
                      <a:pt x="5502" y="9879"/>
                      <a:pt x="4620" y="10578"/>
                    </a:cubicBezTo>
                    <a:cubicBezTo>
                      <a:pt x="3739" y="11247"/>
                      <a:pt x="2584" y="7265"/>
                      <a:pt x="2584" y="7265"/>
                    </a:cubicBezTo>
                    <a:cubicBezTo>
                      <a:pt x="2584" y="7265"/>
                      <a:pt x="3830" y="11004"/>
                      <a:pt x="2736" y="11368"/>
                    </a:cubicBezTo>
                    <a:cubicBezTo>
                      <a:pt x="1611" y="11764"/>
                      <a:pt x="335" y="8602"/>
                      <a:pt x="183" y="6171"/>
                    </a:cubicBezTo>
                    <a:cubicBezTo>
                      <a:pt x="0" y="3709"/>
                      <a:pt x="3952" y="0"/>
                      <a:pt x="7204" y="91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12723900" y="2671300"/>
                <a:ext cx="438500" cy="234075"/>
              </a:xfrm>
              <a:custGeom>
                <a:avLst/>
                <a:gdLst/>
                <a:ahLst/>
                <a:cxnLst/>
                <a:rect l="l" t="t" r="r" b="b"/>
                <a:pathLst>
                  <a:path w="17540" h="9363" fill="none" extrusionOk="0">
                    <a:moveTo>
                      <a:pt x="17539" y="1"/>
                    </a:moveTo>
                    <a:cubicBezTo>
                      <a:pt x="17539" y="1"/>
                      <a:pt x="13831" y="9210"/>
                      <a:pt x="1" y="9362"/>
                    </a:cubicBezTo>
                  </a:path>
                </a:pathLst>
              </a:custGeom>
              <a:noFill/>
              <a:ln w="121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12673750" y="2852150"/>
                <a:ext cx="140600" cy="93500"/>
              </a:xfrm>
              <a:custGeom>
                <a:avLst/>
                <a:gdLst/>
                <a:ahLst/>
                <a:cxnLst/>
                <a:rect l="l" t="t" r="r" b="b"/>
                <a:pathLst>
                  <a:path w="5624" h="3740" extrusionOk="0">
                    <a:moveTo>
                      <a:pt x="5624" y="1885"/>
                    </a:moveTo>
                    <a:cubicBezTo>
                      <a:pt x="5624" y="2919"/>
                      <a:pt x="4378" y="3739"/>
                      <a:pt x="2827" y="3739"/>
                    </a:cubicBezTo>
                    <a:cubicBezTo>
                      <a:pt x="1247" y="3739"/>
                      <a:pt x="1" y="2919"/>
                      <a:pt x="1" y="1885"/>
                    </a:cubicBezTo>
                    <a:cubicBezTo>
                      <a:pt x="1" y="852"/>
                      <a:pt x="1247" y="31"/>
                      <a:pt x="2827" y="31"/>
                    </a:cubicBezTo>
                    <a:cubicBezTo>
                      <a:pt x="4378" y="1"/>
                      <a:pt x="5624" y="821"/>
                      <a:pt x="5624" y="1885"/>
                    </a:cubicBezTo>
                    <a:close/>
                  </a:path>
                </a:pathLst>
              </a:custGeom>
              <a:solidFill>
                <a:srgbClr val="AF9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12680600" y="2860525"/>
                <a:ext cx="133750" cy="85125"/>
              </a:xfrm>
              <a:custGeom>
                <a:avLst/>
                <a:gdLst/>
                <a:ahLst/>
                <a:cxnLst/>
                <a:rect l="l" t="t" r="r" b="b"/>
                <a:pathLst>
                  <a:path w="5350" h="3405" extrusionOk="0">
                    <a:moveTo>
                      <a:pt x="4134" y="0"/>
                    </a:moveTo>
                    <a:lnTo>
                      <a:pt x="4134" y="0"/>
                    </a:lnTo>
                    <a:cubicBezTo>
                      <a:pt x="4286" y="213"/>
                      <a:pt x="4408" y="486"/>
                      <a:pt x="4408" y="790"/>
                    </a:cubicBezTo>
                    <a:cubicBezTo>
                      <a:pt x="4408" y="1824"/>
                      <a:pt x="3131" y="2645"/>
                      <a:pt x="1581" y="2645"/>
                    </a:cubicBezTo>
                    <a:cubicBezTo>
                      <a:pt x="973" y="2645"/>
                      <a:pt x="456" y="2553"/>
                      <a:pt x="0" y="2341"/>
                    </a:cubicBezTo>
                    <a:lnTo>
                      <a:pt x="0" y="2341"/>
                    </a:lnTo>
                    <a:cubicBezTo>
                      <a:pt x="456" y="2948"/>
                      <a:pt x="1398" y="3404"/>
                      <a:pt x="2553" y="3404"/>
                    </a:cubicBezTo>
                    <a:cubicBezTo>
                      <a:pt x="4104" y="3404"/>
                      <a:pt x="5350" y="2584"/>
                      <a:pt x="5350" y="1550"/>
                    </a:cubicBezTo>
                    <a:cubicBezTo>
                      <a:pt x="5350" y="912"/>
                      <a:pt x="4864" y="334"/>
                      <a:pt x="4134" y="0"/>
                    </a:cubicBezTo>
                    <a:close/>
                  </a:path>
                </a:pathLst>
              </a:custGeom>
              <a:solidFill>
                <a:srgbClr val="444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13105375" y="2435725"/>
                <a:ext cx="174800" cy="303225"/>
              </a:xfrm>
              <a:custGeom>
                <a:avLst/>
                <a:gdLst/>
                <a:ahLst/>
                <a:cxnLst/>
                <a:rect l="l" t="t" r="r" b="b"/>
                <a:pathLst>
                  <a:path w="6992" h="12129" extrusionOk="0">
                    <a:moveTo>
                      <a:pt x="1004" y="5168"/>
                    </a:moveTo>
                    <a:cubicBezTo>
                      <a:pt x="2037" y="2098"/>
                      <a:pt x="4134" y="1"/>
                      <a:pt x="5654" y="518"/>
                    </a:cubicBezTo>
                    <a:lnTo>
                      <a:pt x="6991" y="943"/>
                    </a:lnTo>
                    <a:cubicBezTo>
                      <a:pt x="6748" y="882"/>
                      <a:pt x="6536" y="852"/>
                      <a:pt x="6262" y="913"/>
                    </a:cubicBezTo>
                    <a:cubicBezTo>
                      <a:pt x="4864" y="1126"/>
                      <a:pt x="3253" y="3041"/>
                      <a:pt x="2341" y="5624"/>
                    </a:cubicBezTo>
                    <a:cubicBezTo>
                      <a:pt x="1459" y="8269"/>
                      <a:pt x="1611" y="10761"/>
                      <a:pt x="2614" y="11764"/>
                    </a:cubicBezTo>
                    <a:cubicBezTo>
                      <a:pt x="2797" y="11946"/>
                      <a:pt x="2979" y="12068"/>
                      <a:pt x="3222" y="12129"/>
                    </a:cubicBezTo>
                    <a:lnTo>
                      <a:pt x="1885" y="11673"/>
                    </a:lnTo>
                    <a:cubicBezTo>
                      <a:pt x="365" y="11187"/>
                      <a:pt x="0" y="8269"/>
                      <a:pt x="1004"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13141850" y="2457775"/>
                <a:ext cx="143650" cy="272075"/>
              </a:xfrm>
              <a:custGeom>
                <a:avLst/>
                <a:gdLst/>
                <a:ahLst/>
                <a:cxnLst/>
                <a:rect l="l" t="t" r="r" b="b"/>
                <a:pathLst>
                  <a:path w="5746" h="10883" extrusionOk="0">
                    <a:moveTo>
                      <a:pt x="4803" y="0"/>
                    </a:moveTo>
                    <a:cubicBezTo>
                      <a:pt x="3405" y="183"/>
                      <a:pt x="1763" y="2098"/>
                      <a:pt x="882" y="4712"/>
                    </a:cubicBezTo>
                    <a:cubicBezTo>
                      <a:pt x="0" y="7326"/>
                      <a:pt x="152" y="9849"/>
                      <a:pt x="1186" y="10882"/>
                    </a:cubicBezTo>
                    <a:cubicBezTo>
                      <a:pt x="2098" y="10700"/>
                      <a:pt x="3162" y="9788"/>
                      <a:pt x="3982" y="8420"/>
                    </a:cubicBezTo>
                    <a:cubicBezTo>
                      <a:pt x="4408" y="7751"/>
                      <a:pt x="4742" y="6991"/>
                      <a:pt x="5046" y="6110"/>
                    </a:cubicBezTo>
                    <a:cubicBezTo>
                      <a:pt x="5320" y="5289"/>
                      <a:pt x="5502" y="4438"/>
                      <a:pt x="5593" y="3648"/>
                    </a:cubicBezTo>
                    <a:cubicBezTo>
                      <a:pt x="5745" y="2007"/>
                      <a:pt x="5472" y="700"/>
                      <a:pt x="480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a:off x="13141850" y="2457025"/>
                <a:ext cx="185425" cy="293325"/>
              </a:xfrm>
              <a:custGeom>
                <a:avLst/>
                <a:gdLst/>
                <a:ahLst/>
                <a:cxnLst/>
                <a:rect l="l" t="t" r="r" b="b"/>
                <a:pathLst>
                  <a:path w="7417" h="11733" extrusionOk="0">
                    <a:moveTo>
                      <a:pt x="882" y="4742"/>
                    </a:moveTo>
                    <a:cubicBezTo>
                      <a:pt x="1763" y="2128"/>
                      <a:pt x="3405" y="213"/>
                      <a:pt x="4803" y="30"/>
                    </a:cubicBezTo>
                    <a:cubicBezTo>
                      <a:pt x="5077" y="0"/>
                      <a:pt x="5289" y="0"/>
                      <a:pt x="5532" y="61"/>
                    </a:cubicBezTo>
                    <a:cubicBezTo>
                      <a:pt x="7052" y="578"/>
                      <a:pt x="7417" y="3496"/>
                      <a:pt x="6384" y="6565"/>
                    </a:cubicBezTo>
                    <a:cubicBezTo>
                      <a:pt x="5380" y="9635"/>
                      <a:pt x="3283" y="11733"/>
                      <a:pt x="1763" y="11246"/>
                    </a:cubicBezTo>
                    <a:cubicBezTo>
                      <a:pt x="1520" y="11155"/>
                      <a:pt x="1338" y="11064"/>
                      <a:pt x="1155" y="10851"/>
                    </a:cubicBezTo>
                    <a:cubicBezTo>
                      <a:pt x="152" y="9879"/>
                      <a:pt x="0" y="7356"/>
                      <a:pt x="882"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p:cNvSpPr/>
              <p:nvPr/>
            </p:nvSpPr>
            <p:spPr>
              <a:xfrm>
                <a:off x="13176050" y="2507175"/>
                <a:ext cx="113250" cy="183150"/>
              </a:xfrm>
              <a:custGeom>
                <a:avLst/>
                <a:gdLst/>
                <a:ahLst/>
                <a:cxnLst/>
                <a:rect l="l" t="t" r="r" b="b"/>
                <a:pathLst>
                  <a:path w="4530" h="7326" extrusionOk="0">
                    <a:moveTo>
                      <a:pt x="608" y="3131"/>
                    </a:moveTo>
                    <a:cubicBezTo>
                      <a:pt x="1216" y="1246"/>
                      <a:pt x="2493" y="0"/>
                      <a:pt x="3405" y="304"/>
                    </a:cubicBezTo>
                    <a:cubicBezTo>
                      <a:pt x="4316" y="608"/>
                      <a:pt x="4529" y="2371"/>
                      <a:pt x="3921" y="4225"/>
                    </a:cubicBezTo>
                    <a:cubicBezTo>
                      <a:pt x="3313" y="6079"/>
                      <a:pt x="2067" y="7325"/>
                      <a:pt x="1155" y="7022"/>
                    </a:cubicBezTo>
                    <a:cubicBezTo>
                      <a:pt x="243" y="6718"/>
                      <a:pt x="0" y="4985"/>
                      <a:pt x="608" y="3131"/>
                    </a:cubicBezTo>
                    <a:close/>
                  </a:path>
                </a:pathLst>
              </a:custGeom>
              <a:solidFill>
                <a:schemeClr val="lt1"/>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12232250" y="2435725"/>
                <a:ext cx="174800" cy="303225"/>
              </a:xfrm>
              <a:custGeom>
                <a:avLst/>
                <a:gdLst/>
                <a:ahLst/>
                <a:cxnLst/>
                <a:rect l="l" t="t" r="r" b="b"/>
                <a:pathLst>
                  <a:path w="6992" h="12129" extrusionOk="0">
                    <a:moveTo>
                      <a:pt x="5958" y="5168"/>
                    </a:moveTo>
                    <a:cubicBezTo>
                      <a:pt x="4925" y="2098"/>
                      <a:pt x="2858" y="1"/>
                      <a:pt x="1338" y="518"/>
                    </a:cubicBezTo>
                    <a:lnTo>
                      <a:pt x="1" y="943"/>
                    </a:lnTo>
                    <a:cubicBezTo>
                      <a:pt x="214" y="882"/>
                      <a:pt x="457" y="852"/>
                      <a:pt x="730" y="913"/>
                    </a:cubicBezTo>
                    <a:cubicBezTo>
                      <a:pt x="2128" y="1126"/>
                      <a:pt x="3709" y="3041"/>
                      <a:pt x="4621" y="5624"/>
                    </a:cubicBezTo>
                    <a:cubicBezTo>
                      <a:pt x="5502" y="8269"/>
                      <a:pt x="5350" y="10761"/>
                      <a:pt x="4378" y="11764"/>
                    </a:cubicBezTo>
                    <a:cubicBezTo>
                      <a:pt x="4165" y="11946"/>
                      <a:pt x="3983" y="12068"/>
                      <a:pt x="3770" y="12129"/>
                    </a:cubicBezTo>
                    <a:lnTo>
                      <a:pt x="5077" y="11673"/>
                    </a:lnTo>
                    <a:cubicBezTo>
                      <a:pt x="6597" y="11187"/>
                      <a:pt x="6992" y="8269"/>
                      <a:pt x="5958"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12226175" y="2457775"/>
                <a:ext cx="143650" cy="272075"/>
              </a:xfrm>
              <a:custGeom>
                <a:avLst/>
                <a:gdLst/>
                <a:ahLst/>
                <a:cxnLst/>
                <a:rect l="l" t="t" r="r" b="b"/>
                <a:pathLst>
                  <a:path w="5746" h="10883" extrusionOk="0">
                    <a:moveTo>
                      <a:pt x="973" y="0"/>
                    </a:moveTo>
                    <a:cubicBezTo>
                      <a:pt x="274" y="700"/>
                      <a:pt x="1" y="2007"/>
                      <a:pt x="153" y="3648"/>
                    </a:cubicBezTo>
                    <a:cubicBezTo>
                      <a:pt x="244" y="4438"/>
                      <a:pt x="426" y="5289"/>
                      <a:pt x="700" y="6110"/>
                    </a:cubicBezTo>
                    <a:cubicBezTo>
                      <a:pt x="1004" y="6991"/>
                      <a:pt x="1338" y="7751"/>
                      <a:pt x="1764" y="8420"/>
                    </a:cubicBezTo>
                    <a:cubicBezTo>
                      <a:pt x="2584" y="9788"/>
                      <a:pt x="3648" y="10700"/>
                      <a:pt x="4560" y="10882"/>
                    </a:cubicBezTo>
                    <a:cubicBezTo>
                      <a:pt x="5593" y="9849"/>
                      <a:pt x="5745" y="7326"/>
                      <a:pt x="4864" y="4712"/>
                    </a:cubicBezTo>
                    <a:cubicBezTo>
                      <a:pt x="4013" y="2098"/>
                      <a:pt x="2371" y="183"/>
                      <a:pt x="97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12184375" y="2457025"/>
                <a:ext cx="185450" cy="293325"/>
              </a:xfrm>
              <a:custGeom>
                <a:avLst/>
                <a:gdLst/>
                <a:ahLst/>
                <a:cxnLst/>
                <a:rect l="l" t="t" r="r" b="b"/>
                <a:pathLst>
                  <a:path w="7418" h="11733" extrusionOk="0">
                    <a:moveTo>
                      <a:pt x="6536" y="4742"/>
                    </a:moveTo>
                    <a:cubicBezTo>
                      <a:pt x="5685" y="2128"/>
                      <a:pt x="4043" y="213"/>
                      <a:pt x="2645" y="30"/>
                    </a:cubicBezTo>
                    <a:cubicBezTo>
                      <a:pt x="2372" y="0"/>
                      <a:pt x="2129" y="0"/>
                      <a:pt x="1916" y="61"/>
                    </a:cubicBezTo>
                    <a:cubicBezTo>
                      <a:pt x="396" y="578"/>
                      <a:pt x="1" y="3496"/>
                      <a:pt x="1034" y="6565"/>
                    </a:cubicBezTo>
                    <a:cubicBezTo>
                      <a:pt x="2068" y="9635"/>
                      <a:pt x="4165" y="11733"/>
                      <a:pt x="5685" y="11246"/>
                    </a:cubicBezTo>
                    <a:cubicBezTo>
                      <a:pt x="5898" y="11155"/>
                      <a:pt x="6080" y="11064"/>
                      <a:pt x="6293" y="10851"/>
                    </a:cubicBezTo>
                    <a:cubicBezTo>
                      <a:pt x="7265" y="9879"/>
                      <a:pt x="7417" y="7356"/>
                      <a:pt x="6536"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12222375" y="2507175"/>
                <a:ext cx="113250" cy="183150"/>
              </a:xfrm>
              <a:custGeom>
                <a:avLst/>
                <a:gdLst/>
                <a:ahLst/>
                <a:cxnLst/>
                <a:rect l="l" t="t" r="r" b="b"/>
                <a:pathLst>
                  <a:path w="4530" h="7326" extrusionOk="0">
                    <a:moveTo>
                      <a:pt x="3922" y="3131"/>
                    </a:moveTo>
                    <a:cubicBezTo>
                      <a:pt x="3314" y="1246"/>
                      <a:pt x="2068" y="0"/>
                      <a:pt x="1156" y="304"/>
                    </a:cubicBezTo>
                    <a:cubicBezTo>
                      <a:pt x="244" y="608"/>
                      <a:pt x="1" y="2371"/>
                      <a:pt x="609" y="4225"/>
                    </a:cubicBezTo>
                    <a:cubicBezTo>
                      <a:pt x="1216" y="6079"/>
                      <a:pt x="2493" y="7325"/>
                      <a:pt x="3375" y="7022"/>
                    </a:cubicBezTo>
                    <a:cubicBezTo>
                      <a:pt x="4317" y="6718"/>
                      <a:pt x="4530" y="4985"/>
                      <a:pt x="3922" y="3131"/>
                    </a:cubicBezTo>
                    <a:close/>
                  </a:path>
                </a:pathLst>
              </a:custGeom>
              <a:solidFill>
                <a:srgbClr val="2D1B6A"/>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p:cNvSpPr/>
              <p:nvPr/>
            </p:nvSpPr>
            <p:spPr>
              <a:xfrm>
                <a:off x="12274050" y="2248050"/>
                <a:ext cx="952925" cy="421750"/>
              </a:xfrm>
              <a:custGeom>
                <a:avLst/>
                <a:gdLst/>
                <a:ahLst/>
                <a:cxnLst/>
                <a:rect l="l" t="t" r="r" b="b"/>
                <a:pathLst>
                  <a:path w="38117" h="16870" extrusionOk="0">
                    <a:moveTo>
                      <a:pt x="8420" y="16870"/>
                    </a:moveTo>
                    <a:cubicBezTo>
                      <a:pt x="3800" y="16870"/>
                      <a:pt x="1" y="13070"/>
                      <a:pt x="1" y="8420"/>
                    </a:cubicBezTo>
                    <a:cubicBezTo>
                      <a:pt x="1" y="3800"/>
                      <a:pt x="3800" y="0"/>
                      <a:pt x="8420" y="0"/>
                    </a:cubicBezTo>
                    <a:lnTo>
                      <a:pt x="29667" y="0"/>
                    </a:lnTo>
                    <a:cubicBezTo>
                      <a:pt x="34317" y="0"/>
                      <a:pt x="38117" y="3800"/>
                      <a:pt x="38117" y="8420"/>
                    </a:cubicBezTo>
                    <a:cubicBezTo>
                      <a:pt x="38117" y="13070"/>
                      <a:pt x="34317" y="16870"/>
                      <a:pt x="29667" y="16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p:cNvSpPr/>
              <p:nvPr/>
            </p:nvSpPr>
            <p:spPr>
              <a:xfrm>
                <a:off x="12274050" y="2248050"/>
                <a:ext cx="952925" cy="210500"/>
              </a:xfrm>
              <a:custGeom>
                <a:avLst/>
                <a:gdLst/>
                <a:ahLst/>
                <a:cxnLst/>
                <a:rect l="l" t="t" r="r" b="b"/>
                <a:pathLst>
                  <a:path w="38117" h="8420" fill="none" extrusionOk="0">
                    <a:moveTo>
                      <a:pt x="1" y="8420"/>
                    </a:moveTo>
                    <a:cubicBezTo>
                      <a:pt x="1" y="3800"/>
                      <a:pt x="3800" y="0"/>
                      <a:pt x="8420" y="0"/>
                    </a:cubicBezTo>
                    <a:lnTo>
                      <a:pt x="29667" y="0"/>
                    </a:lnTo>
                    <a:cubicBezTo>
                      <a:pt x="34317" y="0"/>
                      <a:pt x="38117" y="3800"/>
                      <a:pt x="38117" y="8420"/>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12305975" y="2281475"/>
                <a:ext cx="886800" cy="354900"/>
              </a:xfrm>
              <a:custGeom>
                <a:avLst/>
                <a:gdLst/>
                <a:ahLst/>
                <a:cxnLst/>
                <a:rect l="l" t="t" r="r" b="b"/>
                <a:pathLst>
                  <a:path w="35472" h="14196" extrusionOk="0">
                    <a:moveTo>
                      <a:pt x="28359" y="14195"/>
                    </a:moveTo>
                    <a:lnTo>
                      <a:pt x="7113" y="14195"/>
                    </a:lnTo>
                    <a:cubicBezTo>
                      <a:pt x="3192" y="14195"/>
                      <a:pt x="0" y="11004"/>
                      <a:pt x="0" y="7083"/>
                    </a:cubicBezTo>
                    <a:lnTo>
                      <a:pt x="0" y="7083"/>
                    </a:lnTo>
                    <a:cubicBezTo>
                      <a:pt x="0" y="3192"/>
                      <a:pt x="3192" y="1"/>
                      <a:pt x="7113" y="1"/>
                    </a:cubicBezTo>
                    <a:lnTo>
                      <a:pt x="28359" y="1"/>
                    </a:lnTo>
                    <a:cubicBezTo>
                      <a:pt x="32280" y="1"/>
                      <a:pt x="35472" y="3192"/>
                      <a:pt x="35472" y="7083"/>
                    </a:cubicBezTo>
                    <a:lnTo>
                      <a:pt x="35472" y="7083"/>
                    </a:lnTo>
                    <a:cubicBezTo>
                      <a:pt x="35472" y="11004"/>
                      <a:pt x="32280" y="14195"/>
                      <a:pt x="28359" y="14195"/>
                    </a:cubicBezTo>
                    <a:close/>
                  </a:path>
                </a:pathLst>
              </a:custGeom>
              <a:solidFill>
                <a:schemeClr val="dk2"/>
              </a:solidFill>
              <a:ln w="30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12328775" y="2287550"/>
                <a:ext cx="864000" cy="348825"/>
              </a:xfrm>
              <a:custGeom>
                <a:avLst/>
                <a:gdLst/>
                <a:ahLst/>
                <a:cxnLst/>
                <a:rect l="l" t="t" r="r" b="b"/>
                <a:pathLst>
                  <a:path w="34560" h="13953" extrusionOk="0">
                    <a:moveTo>
                      <a:pt x="29332" y="1"/>
                    </a:moveTo>
                    <a:cubicBezTo>
                      <a:pt x="29909" y="1034"/>
                      <a:pt x="30213" y="2220"/>
                      <a:pt x="30213" y="3466"/>
                    </a:cubicBezTo>
                    <a:cubicBezTo>
                      <a:pt x="30213" y="5442"/>
                      <a:pt x="29423" y="7205"/>
                      <a:pt x="28116" y="8481"/>
                    </a:cubicBezTo>
                    <a:cubicBezTo>
                      <a:pt x="26839" y="9788"/>
                      <a:pt x="25076" y="10578"/>
                      <a:pt x="23101" y="10578"/>
                    </a:cubicBezTo>
                    <a:lnTo>
                      <a:pt x="1885" y="10578"/>
                    </a:lnTo>
                    <a:cubicBezTo>
                      <a:pt x="1216" y="10578"/>
                      <a:pt x="608" y="10457"/>
                      <a:pt x="0" y="10305"/>
                    </a:cubicBezTo>
                    <a:lnTo>
                      <a:pt x="0" y="10305"/>
                    </a:lnTo>
                    <a:cubicBezTo>
                      <a:pt x="1216" y="12463"/>
                      <a:pt x="3526" y="13952"/>
                      <a:pt x="6201" y="13952"/>
                    </a:cubicBezTo>
                    <a:lnTo>
                      <a:pt x="27447" y="13952"/>
                    </a:lnTo>
                    <a:cubicBezTo>
                      <a:pt x="29423" y="13952"/>
                      <a:pt x="31156" y="13162"/>
                      <a:pt x="32463" y="11855"/>
                    </a:cubicBezTo>
                    <a:cubicBezTo>
                      <a:pt x="33739" y="10578"/>
                      <a:pt x="34560" y="8816"/>
                      <a:pt x="34560" y="6840"/>
                    </a:cubicBezTo>
                    <a:cubicBezTo>
                      <a:pt x="34560" y="3588"/>
                      <a:pt x="32341" y="852"/>
                      <a:pt x="29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12002000" y="4007950"/>
                <a:ext cx="1587450" cy="84375"/>
              </a:xfrm>
              <a:custGeom>
                <a:avLst/>
                <a:gdLst/>
                <a:ahLst/>
                <a:cxnLst/>
                <a:rect l="l" t="t" r="r" b="b"/>
                <a:pathLst>
                  <a:path w="63498" h="3375" extrusionOk="0">
                    <a:moveTo>
                      <a:pt x="244" y="0"/>
                    </a:moveTo>
                    <a:cubicBezTo>
                      <a:pt x="153" y="1155"/>
                      <a:pt x="92" y="2280"/>
                      <a:pt x="1" y="3374"/>
                    </a:cubicBezTo>
                    <a:lnTo>
                      <a:pt x="63498" y="3374"/>
                    </a:lnTo>
                    <a:cubicBezTo>
                      <a:pt x="63437" y="2250"/>
                      <a:pt x="63346" y="1095"/>
                      <a:pt x="63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11992125" y="4197925"/>
                <a:ext cx="1611000" cy="84375"/>
              </a:xfrm>
              <a:custGeom>
                <a:avLst/>
                <a:gdLst/>
                <a:ahLst/>
                <a:cxnLst/>
                <a:rect l="l" t="t" r="r" b="b"/>
                <a:pathLst>
                  <a:path w="64440" h="3375" extrusionOk="0">
                    <a:moveTo>
                      <a:pt x="183" y="0"/>
                    </a:moveTo>
                    <a:cubicBezTo>
                      <a:pt x="92" y="1155"/>
                      <a:pt x="31" y="2280"/>
                      <a:pt x="1" y="3374"/>
                    </a:cubicBezTo>
                    <a:lnTo>
                      <a:pt x="64440" y="3374"/>
                    </a:lnTo>
                    <a:cubicBezTo>
                      <a:pt x="64348" y="2250"/>
                      <a:pt x="64288" y="1095"/>
                      <a:pt x="64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11983000" y="4387125"/>
                <a:ext cx="1629250" cy="84375"/>
              </a:xfrm>
              <a:custGeom>
                <a:avLst/>
                <a:gdLst/>
                <a:ahLst/>
                <a:cxnLst/>
                <a:rect l="l" t="t" r="r" b="b"/>
                <a:pathLst>
                  <a:path w="65170" h="3375" extrusionOk="0">
                    <a:moveTo>
                      <a:pt x="153" y="1"/>
                    </a:moveTo>
                    <a:cubicBezTo>
                      <a:pt x="92" y="1125"/>
                      <a:pt x="31" y="2280"/>
                      <a:pt x="1" y="3375"/>
                    </a:cubicBezTo>
                    <a:lnTo>
                      <a:pt x="65169" y="3375"/>
                    </a:lnTo>
                    <a:cubicBezTo>
                      <a:pt x="65109" y="2250"/>
                      <a:pt x="65048" y="1125"/>
                      <a:pt x="65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11976925" y="4577100"/>
                <a:ext cx="1641400" cy="84375"/>
              </a:xfrm>
              <a:custGeom>
                <a:avLst/>
                <a:gdLst/>
                <a:ahLst/>
                <a:cxnLst/>
                <a:rect l="l" t="t" r="r" b="b"/>
                <a:pathLst>
                  <a:path w="65656" h="3375" extrusionOk="0">
                    <a:moveTo>
                      <a:pt x="62" y="1"/>
                    </a:moveTo>
                    <a:cubicBezTo>
                      <a:pt x="31" y="1125"/>
                      <a:pt x="31" y="2280"/>
                      <a:pt x="1" y="3375"/>
                    </a:cubicBezTo>
                    <a:lnTo>
                      <a:pt x="65656" y="3375"/>
                    </a:lnTo>
                    <a:cubicBezTo>
                      <a:pt x="65656" y="2250"/>
                      <a:pt x="65595" y="1095"/>
                      <a:pt x="65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11973900" y="4766325"/>
                <a:ext cx="1646700" cy="84375"/>
              </a:xfrm>
              <a:custGeom>
                <a:avLst/>
                <a:gdLst/>
                <a:ahLst/>
                <a:cxnLst/>
                <a:rect l="l" t="t" r="r" b="b"/>
                <a:pathLst>
                  <a:path w="65868" h="3375" extrusionOk="0">
                    <a:moveTo>
                      <a:pt x="31" y="0"/>
                    </a:moveTo>
                    <a:cubicBezTo>
                      <a:pt x="31" y="1155"/>
                      <a:pt x="0" y="2280"/>
                      <a:pt x="0" y="3374"/>
                    </a:cubicBezTo>
                    <a:lnTo>
                      <a:pt x="65868" y="3374"/>
                    </a:lnTo>
                    <a:cubicBezTo>
                      <a:pt x="65868" y="2280"/>
                      <a:pt x="65868" y="1125"/>
                      <a:pt x="65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a:off x="11973125" y="4956300"/>
                <a:ext cx="1647475" cy="84350"/>
              </a:xfrm>
              <a:custGeom>
                <a:avLst/>
                <a:gdLst/>
                <a:ahLst/>
                <a:cxnLst/>
                <a:rect l="l" t="t" r="r" b="b"/>
                <a:pathLst>
                  <a:path w="65899" h="3374" extrusionOk="0">
                    <a:moveTo>
                      <a:pt x="1" y="0"/>
                    </a:moveTo>
                    <a:lnTo>
                      <a:pt x="1" y="3374"/>
                    </a:lnTo>
                    <a:lnTo>
                      <a:pt x="65868" y="3374"/>
                    </a:lnTo>
                    <a:cubicBezTo>
                      <a:pt x="65899" y="2219"/>
                      <a:pt x="65899" y="1094"/>
                      <a:pt x="65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11973900" y="5146250"/>
                <a:ext cx="1644425" cy="84375"/>
              </a:xfrm>
              <a:custGeom>
                <a:avLst/>
                <a:gdLst/>
                <a:ahLst/>
                <a:cxnLst/>
                <a:rect l="l" t="t" r="r" b="b"/>
                <a:pathLst>
                  <a:path w="65777" h="3375" extrusionOk="0">
                    <a:moveTo>
                      <a:pt x="0" y="1"/>
                    </a:moveTo>
                    <a:cubicBezTo>
                      <a:pt x="0" y="1217"/>
                      <a:pt x="31" y="2311"/>
                      <a:pt x="31" y="3375"/>
                    </a:cubicBezTo>
                    <a:lnTo>
                      <a:pt x="65655" y="3375"/>
                    </a:lnTo>
                    <a:cubicBezTo>
                      <a:pt x="65685" y="2220"/>
                      <a:pt x="65716" y="1095"/>
                      <a:pt x="65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10881925" y="1238900"/>
                <a:ext cx="3526700" cy="2480325"/>
              </a:xfrm>
              <a:custGeom>
                <a:avLst/>
                <a:gdLst/>
                <a:ahLst/>
                <a:cxnLst/>
                <a:rect l="l" t="t" r="r" b="b"/>
                <a:pathLst>
                  <a:path w="141068" h="99213"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gradFill>
                <a:gsLst>
                  <a:gs pos="0">
                    <a:srgbClr val="84BDE7">
                      <a:alpha val="63921"/>
                    </a:srgbClr>
                  </a:gs>
                  <a:gs pos="100000">
                    <a:srgbClr val="84BDE7">
                      <a:alpha val="1019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10881925" y="1238900"/>
                <a:ext cx="3526700" cy="2480325"/>
              </a:xfrm>
              <a:custGeom>
                <a:avLst/>
                <a:gdLst/>
                <a:ahLst/>
                <a:cxnLst/>
                <a:rect l="l" t="t" r="r" b="b"/>
                <a:pathLst>
                  <a:path w="141068" h="99213" fill="none"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noFill/>
              <a:ln w="220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10381150" y="1526150"/>
                <a:ext cx="632275" cy="1265250"/>
              </a:xfrm>
              <a:custGeom>
                <a:avLst/>
                <a:gdLst/>
                <a:ahLst/>
                <a:cxnLst/>
                <a:rect l="l" t="t" r="r" b="b"/>
                <a:pathLst>
                  <a:path w="25291" h="50610" fill="none" extrusionOk="0">
                    <a:moveTo>
                      <a:pt x="25290" y="50609"/>
                    </a:moveTo>
                    <a:cubicBezTo>
                      <a:pt x="11308" y="50609"/>
                      <a:pt x="1" y="39272"/>
                      <a:pt x="1" y="25290"/>
                    </a:cubicBezTo>
                    <a:cubicBezTo>
                      <a:pt x="1" y="11308"/>
                      <a:pt x="11308" y="0"/>
                      <a:pt x="25290" y="0"/>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11013400" y="1637850"/>
                <a:ext cx="520550" cy="1041075"/>
              </a:xfrm>
              <a:custGeom>
                <a:avLst/>
                <a:gdLst/>
                <a:ahLst/>
                <a:cxnLst/>
                <a:rect l="l" t="t" r="r" b="b"/>
                <a:pathLst>
                  <a:path w="20822" h="41643" fill="none" extrusionOk="0">
                    <a:moveTo>
                      <a:pt x="0" y="1"/>
                    </a:moveTo>
                    <a:cubicBezTo>
                      <a:pt x="11520" y="1"/>
                      <a:pt x="20821" y="9362"/>
                      <a:pt x="20821" y="20822"/>
                    </a:cubicBezTo>
                    <a:cubicBezTo>
                      <a:pt x="20821" y="32341"/>
                      <a:pt x="11490" y="41643"/>
                      <a:pt x="0" y="41643"/>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10603800" y="1749550"/>
                <a:ext cx="409625" cy="818425"/>
              </a:xfrm>
              <a:custGeom>
                <a:avLst/>
                <a:gdLst/>
                <a:ahLst/>
                <a:cxnLst/>
                <a:rect l="l" t="t" r="r" b="b"/>
                <a:pathLst>
                  <a:path w="16385" h="32737" fill="none" extrusionOk="0">
                    <a:moveTo>
                      <a:pt x="16384" y="32737"/>
                    </a:moveTo>
                    <a:cubicBezTo>
                      <a:pt x="7357" y="32737"/>
                      <a:pt x="1" y="25411"/>
                      <a:pt x="1" y="16354"/>
                    </a:cubicBezTo>
                    <a:cubicBezTo>
                      <a:pt x="1" y="7326"/>
                      <a:pt x="7357" y="1"/>
                      <a:pt x="16384" y="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11013400" y="1861250"/>
                <a:ext cx="297125" cy="595025"/>
              </a:xfrm>
              <a:custGeom>
                <a:avLst/>
                <a:gdLst/>
                <a:ahLst/>
                <a:cxnLst/>
                <a:rect l="l" t="t" r="r" b="b"/>
                <a:pathLst>
                  <a:path w="11885" h="23801" fill="none" extrusionOk="0">
                    <a:moveTo>
                      <a:pt x="0" y="1"/>
                    </a:moveTo>
                    <a:cubicBezTo>
                      <a:pt x="6566" y="1"/>
                      <a:pt x="11885" y="5320"/>
                      <a:pt x="11885" y="11886"/>
                    </a:cubicBezTo>
                    <a:cubicBezTo>
                      <a:pt x="11885" y="18481"/>
                      <a:pt x="6566" y="23801"/>
                      <a:pt x="0" y="2380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10808975" y="1953975"/>
                <a:ext cx="409600" cy="410350"/>
              </a:xfrm>
              <a:custGeom>
                <a:avLst/>
                <a:gdLst/>
                <a:ahLst/>
                <a:cxnLst/>
                <a:rect l="l" t="t" r="r" b="b"/>
                <a:pathLst>
                  <a:path w="16384" h="16414" fill="none" extrusionOk="0">
                    <a:moveTo>
                      <a:pt x="9910" y="973"/>
                    </a:moveTo>
                    <a:cubicBezTo>
                      <a:pt x="13891" y="1915"/>
                      <a:pt x="16384" y="5927"/>
                      <a:pt x="15442" y="9909"/>
                    </a:cubicBezTo>
                    <a:cubicBezTo>
                      <a:pt x="14499" y="13921"/>
                      <a:pt x="10487" y="16414"/>
                      <a:pt x="6475" y="15441"/>
                    </a:cubicBezTo>
                    <a:cubicBezTo>
                      <a:pt x="2463" y="14499"/>
                      <a:pt x="1" y="10487"/>
                      <a:pt x="943" y="6505"/>
                    </a:cubicBezTo>
                    <a:cubicBezTo>
                      <a:pt x="1885" y="2493"/>
                      <a:pt x="5897" y="0"/>
                      <a:pt x="9910" y="973"/>
                    </a:cubicBezTo>
                    <a:close/>
                  </a:path>
                </a:pathLst>
              </a:custGeom>
              <a:noFill/>
              <a:ln w="281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10907000" y="2062325"/>
                <a:ext cx="213550" cy="193650"/>
              </a:xfrm>
              <a:custGeom>
                <a:avLst/>
                <a:gdLst/>
                <a:ahLst/>
                <a:cxnLst/>
                <a:rect l="l" t="t" r="r" b="b"/>
                <a:pathLst>
                  <a:path w="8542" h="7746" extrusionOk="0">
                    <a:moveTo>
                      <a:pt x="4272" y="1"/>
                    </a:moveTo>
                    <a:cubicBezTo>
                      <a:pt x="2510" y="1"/>
                      <a:pt x="930" y="1195"/>
                      <a:pt x="487" y="2991"/>
                    </a:cubicBezTo>
                    <a:cubicBezTo>
                      <a:pt x="1" y="5058"/>
                      <a:pt x="1308" y="7156"/>
                      <a:pt x="3375" y="7642"/>
                    </a:cubicBezTo>
                    <a:cubicBezTo>
                      <a:pt x="3675" y="7712"/>
                      <a:pt x="3976" y="7745"/>
                      <a:pt x="4271" y="7745"/>
                    </a:cubicBezTo>
                    <a:cubicBezTo>
                      <a:pt x="6033" y="7745"/>
                      <a:pt x="7613" y="6551"/>
                      <a:pt x="8056" y="4754"/>
                    </a:cubicBezTo>
                    <a:cubicBezTo>
                      <a:pt x="8542" y="2688"/>
                      <a:pt x="7235" y="590"/>
                      <a:pt x="5168" y="104"/>
                    </a:cubicBezTo>
                    <a:cubicBezTo>
                      <a:pt x="4867" y="34"/>
                      <a:pt x="4567" y="1"/>
                      <a:pt x="4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10524775" y="1662175"/>
                <a:ext cx="991700" cy="991675"/>
              </a:xfrm>
              <a:custGeom>
                <a:avLst/>
                <a:gdLst/>
                <a:ahLst/>
                <a:cxnLst/>
                <a:rect l="l" t="t" r="r" b="b"/>
                <a:pathLst>
                  <a:path w="39668" h="39667" extrusionOk="0">
                    <a:moveTo>
                      <a:pt x="39667" y="19818"/>
                    </a:moveTo>
                    <a:cubicBezTo>
                      <a:pt x="39667" y="30761"/>
                      <a:pt x="30791" y="39666"/>
                      <a:pt x="19849" y="39666"/>
                    </a:cubicBezTo>
                    <a:cubicBezTo>
                      <a:pt x="8907" y="39666"/>
                      <a:pt x="1" y="30761"/>
                      <a:pt x="1" y="19818"/>
                    </a:cubicBezTo>
                    <a:cubicBezTo>
                      <a:pt x="1" y="8876"/>
                      <a:pt x="8907" y="0"/>
                      <a:pt x="19849" y="0"/>
                    </a:cubicBezTo>
                    <a:cubicBezTo>
                      <a:pt x="30791" y="0"/>
                      <a:pt x="39667" y="8876"/>
                      <a:pt x="39667" y="19818"/>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10729950" y="1867350"/>
                <a:ext cx="581350" cy="581325"/>
              </a:xfrm>
              <a:custGeom>
                <a:avLst/>
                <a:gdLst/>
                <a:ahLst/>
                <a:cxnLst/>
                <a:rect l="l" t="t" r="r" b="b"/>
                <a:pathLst>
                  <a:path w="23254" h="23253" extrusionOk="0">
                    <a:moveTo>
                      <a:pt x="23253" y="11611"/>
                    </a:moveTo>
                    <a:cubicBezTo>
                      <a:pt x="23253" y="18025"/>
                      <a:pt x="18056" y="23253"/>
                      <a:pt x="11642" y="23253"/>
                    </a:cubicBezTo>
                    <a:cubicBezTo>
                      <a:pt x="5229" y="23253"/>
                      <a:pt x="0" y="18025"/>
                      <a:pt x="0" y="11611"/>
                    </a:cubicBezTo>
                    <a:cubicBezTo>
                      <a:pt x="0" y="5198"/>
                      <a:pt x="5229" y="0"/>
                      <a:pt x="11642" y="0"/>
                    </a:cubicBezTo>
                    <a:cubicBezTo>
                      <a:pt x="18056" y="0"/>
                      <a:pt x="23253" y="5198"/>
                      <a:pt x="23253" y="1161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13163875" y="1450150"/>
                <a:ext cx="1215100" cy="829075"/>
              </a:xfrm>
              <a:custGeom>
                <a:avLst/>
                <a:gdLst/>
                <a:ahLst/>
                <a:cxnLst/>
                <a:rect l="l" t="t" r="r" b="b"/>
                <a:pathLst>
                  <a:path w="48604" h="33163" extrusionOk="0">
                    <a:moveTo>
                      <a:pt x="3679" y="1"/>
                    </a:moveTo>
                    <a:cubicBezTo>
                      <a:pt x="1673" y="1"/>
                      <a:pt x="1" y="1642"/>
                      <a:pt x="1" y="3679"/>
                    </a:cubicBezTo>
                    <a:lnTo>
                      <a:pt x="1" y="29485"/>
                    </a:lnTo>
                    <a:cubicBezTo>
                      <a:pt x="1" y="31491"/>
                      <a:pt x="1642" y="33162"/>
                      <a:pt x="3679" y="33162"/>
                    </a:cubicBezTo>
                    <a:lnTo>
                      <a:pt x="44926" y="33162"/>
                    </a:lnTo>
                    <a:cubicBezTo>
                      <a:pt x="46932" y="33162"/>
                      <a:pt x="48604" y="31521"/>
                      <a:pt x="48604" y="29485"/>
                    </a:cubicBezTo>
                    <a:lnTo>
                      <a:pt x="48604" y="3679"/>
                    </a:lnTo>
                    <a:cubicBezTo>
                      <a:pt x="48604" y="1673"/>
                      <a:pt x="46962" y="1"/>
                      <a:pt x="44926"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13163875" y="1450150"/>
                <a:ext cx="1215100" cy="829075"/>
              </a:xfrm>
              <a:custGeom>
                <a:avLst/>
                <a:gdLst/>
                <a:ahLst/>
                <a:cxnLst/>
                <a:rect l="l" t="t" r="r" b="b"/>
                <a:pathLst>
                  <a:path w="48604" h="33163" fill="none" extrusionOk="0">
                    <a:moveTo>
                      <a:pt x="44926" y="33162"/>
                    </a:moveTo>
                    <a:lnTo>
                      <a:pt x="3679" y="33162"/>
                    </a:lnTo>
                    <a:cubicBezTo>
                      <a:pt x="1642" y="33162"/>
                      <a:pt x="1" y="31491"/>
                      <a:pt x="1" y="29485"/>
                    </a:cubicBezTo>
                    <a:lnTo>
                      <a:pt x="1" y="3679"/>
                    </a:lnTo>
                    <a:cubicBezTo>
                      <a:pt x="1" y="1642"/>
                      <a:pt x="1673" y="1"/>
                      <a:pt x="3679" y="1"/>
                    </a:cubicBezTo>
                    <a:lnTo>
                      <a:pt x="44926" y="1"/>
                    </a:lnTo>
                    <a:cubicBezTo>
                      <a:pt x="46962" y="1"/>
                      <a:pt x="48604" y="1673"/>
                      <a:pt x="48604" y="3679"/>
                    </a:cubicBezTo>
                    <a:lnTo>
                      <a:pt x="48604" y="29485"/>
                    </a:lnTo>
                    <a:cubicBezTo>
                      <a:pt x="48604" y="31521"/>
                      <a:pt x="46932" y="33162"/>
                      <a:pt x="44926" y="33162"/>
                    </a:cubicBezTo>
                    <a:close/>
                  </a:path>
                </a:pathLst>
              </a:custGeom>
              <a:noFill/>
              <a:ln w="9875"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14128950" y="1584650"/>
                <a:ext cx="95000" cy="95025"/>
              </a:xfrm>
              <a:custGeom>
                <a:avLst/>
                <a:gdLst/>
                <a:ahLst/>
                <a:cxnLst/>
                <a:rect l="l" t="t" r="r" b="b"/>
                <a:pathLst>
                  <a:path w="3800" h="3801" extrusionOk="0">
                    <a:moveTo>
                      <a:pt x="1915" y="1"/>
                    </a:moveTo>
                    <a:cubicBezTo>
                      <a:pt x="852" y="1"/>
                      <a:pt x="0" y="882"/>
                      <a:pt x="0" y="1916"/>
                    </a:cubicBezTo>
                    <a:cubicBezTo>
                      <a:pt x="0" y="2980"/>
                      <a:pt x="852" y="3800"/>
                      <a:pt x="1915" y="3800"/>
                    </a:cubicBezTo>
                    <a:cubicBezTo>
                      <a:pt x="2979" y="3800"/>
                      <a:pt x="3800" y="2949"/>
                      <a:pt x="3800" y="1916"/>
                    </a:cubicBezTo>
                    <a:cubicBezTo>
                      <a:pt x="3800" y="882"/>
                      <a:pt x="2979" y="1"/>
                      <a:pt x="191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13377425" y="2058075"/>
                <a:ext cx="53200" cy="53225"/>
              </a:xfrm>
              <a:custGeom>
                <a:avLst/>
                <a:gdLst/>
                <a:ahLst/>
                <a:cxnLst/>
                <a:rect l="l" t="t" r="r" b="b"/>
                <a:pathLst>
                  <a:path w="2128" h="2129" extrusionOk="0">
                    <a:moveTo>
                      <a:pt x="1064" y="0"/>
                    </a:moveTo>
                    <a:cubicBezTo>
                      <a:pt x="517" y="0"/>
                      <a:pt x="0" y="456"/>
                      <a:pt x="0" y="1064"/>
                    </a:cubicBezTo>
                    <a:cubicBezTo>
                      <a:pt x="0" y="1642"/>
                      <a:pt x="456" y="2128"/>
                      <a:pt x="1064" y="2128"/>
                    </a:cubicBezTo>
                    <a:cubicBezTo>
                      <a:pt x="1641" y="2128"/>
                      <a:pt x="2128" y="1672"/>
                      <a:pt x="2128" y="1064"/>
                    </a:cubicBezTo>
                    <a:cubicBezTo>
                      <a:pt x="2128" y="487"/>
                      <a:pt x="1641" y="0"/>
                      <a:pt x="1064"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14119825" y="2095300"/>
                <a:ext cx="41825" cy="41075"/>
              </a:xfrm>
              <a:custGeom>
                <a:avLst/>
                <a:gdLst/>
                <a:ahLst/>
                <a:cxnLst/>
                <a:rect l="l" t="t" r="r" b="b"/>
                <a:pathLst>
                  <a:path w="1673" h="1643"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13502800" y="1639375"/>
                <a:ext cx="95000" cy="95000"/>
              </a:xfrm>
              <a:custGeom>
                <a:avLst/>
                <a:gdLst/>
                <a:ahLst/>
                <a:cxnLst/>
                <a:rect l="l" t="t" r="r" b="b"/>
                <a:pathLst>
                  <a:path w="3800" h="3800" extrusionOk="0">
                    <a:moveTo>
                      <a:pt x="1915" y="0"/>
                    </a:moveTo>
                    <a:cubicBezTo>
                      <a:pt x="851" y="0"/>
                      <a:pt x="0" y="821"/>
                      <a:pt x="0" y="1885"/>
                    </a:cubicBezTo>
                    <a:cubicBezTo>
                      <a:pt x="0" y="2949"/>
                      <a:pt x="851" y="3800"/>
                      <a:pt x="1915" y="3800"/>
                    </a:cubicBezTo>
                    <a:cubicBezTo>
                      <a:pt x="2949" y="3800"/>
                      <a:pt x="3800" y="2949"/>
                      <a:pt x="3800" y="1885"/>
                    </a:cubicBezTo>
                    <a:cubicBezTo>
                      <a:pt x="3800" y="821"/>
                      <a:pt x="2949" y="0"/>
                      <a:pt x="1915"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14080325" y="1283750"/>
                <a:ext cx="496975" cy="340450"/>
              </a:xfrm>
              <a:custGeom>
                <a:avLst/>
                <a:gdLst/>
                <a:ahLst/>
                <a:cxnLst/>
                <a:rect l="l" t="t" r="r" b="b"/>
                <a:pathLst>
                  <a:path w="19879" h="13618" extrusionOk="0">
                    <a:moveTo>
                      <a:pt x="1520" y="0"/>
                    </a:moveTo>
                    <a:cubicBezTo>
                      <a:pt x="699" y="0"/>
                      <a:pt x="0" y="699"/>
                      <a:pt x="0" y="1520"/>
                    </a:cubicBezTo>
                    <a:lnTo>
                      <a:pt x="0" y="12098"/>
                    </a:lnTo>
                    <a:cubicBezTo>
                      <a:pt x="0" y="12918"/>
                      <a:pt x="699" y="13617"/>
                      <a:pt x="1520" y="13617"/>
                    </a:cubicBezTo>
                    <a:lnTo>
                      <a:pt x="18359" y="13617"/>
                    </a:lnTo>
                    <a:cubicBezTo>
                      <a:pt x="19210" y="13617"/>
                      <a:pt x="19879" y="12918"/>
                      <a:pt x="19879" y="12098"/>
                    </a:cubicBezTo>
                    <a:lnTo>
                      <a:pt x="19879" y="1520"/>
                    </a:lnTo>
                    <a:cubicBezTo>
                      <a:pt x="19879" y="699"/>
                      <a:pt x="19210" y="0"/>
                      <a:pt x="18359" y="0"/>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14080325" y="1283750"/>
                <a:ext cx="496975" cy="340450"/>
              </a:xfrm>
              <a:custGeom>
                <a:avLst/>
                <a:gdLst/>
                <a:ahLst/>
                <a:cxnLst/>
                <a:rect l="l" t="t" r="r" b="b"/>
                <a:pathLst>
                  <a:path w="19879" h="13618" fill="none" extrusionOk="0">
                    <a:moveTo>
                      <a:pt x="18359" y="13617"/>
                    </a:moveTo>
                    <a:lnTo>
                      <a:pt x="1520" y="13617"/>
                    </a:lnTo>
                    <a:cubicBezTo>
                      <a:pt x="699" y="13617"/>
                      <a:pt x="0" y="12918"/>
                      <a:pt x="0" y="12098"/>
                    </a:cubicBezTo>
                    <a:lnTo>
                      <a:pt x="0" y="1520"/>
                    </a:lnTo>
                    <a:cubicBezTo>
                      <a:pt x="0" y="699"/>
                      <a:pt x="699" y="0"/>
                      <a:pt x="1520" y="0"/>
                    </a:cubicBezTo>
                    <a:lnTo>
                      <a:pt x="18359" y="0"/>
                    </a:lnTo>
                    <a:cubicBezTo>
                      <a:pt x="19210" y="0"/>
                      <a:pt x="19879" y="699"/>
                      <a:pt x="19879" y="1520"/>
                    </a:cubicBezTo>
                    <a:lnTo>
                      <a:pt x="19879" y="12098"/>
                    </a:lnTo>
                    <a:cubicBezTo>
                      <a:pt x="19879" y="12918"/>
                      <a:pt x="19210" y="13617"/>
                      <a:pt x="18359" y="13617"/>
                    </a:cubicBezTo>
                    <a:close/>
                  </a:path>
                </a:pathLst>
              </a:custGeom>
              <a:solidFill>
                <a:srgbClr val="92F7FF">
                  <a:alpha val="40650"/>
                </a:srgbClr>
              </a:solid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14475450" y="133997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14166950" y="1533000"/>
                <a:ext cx="22825" cy="22800"/>
              </a:xfrm>
              <a:custGeom>
                <a:avLst/>
                <a:gdLst/>
                <a:ahLst/>
                <a:cxnLst/>
                <a:rect l="l" t="t" r="r" b="b"/>
                <a:pathLst>
                  <a:path w="913" h="912" extrusionOk="0">
                    <a:moveTo>
                      <a:pt x="456" y="0"/>
                    </a:moveTo>
                    <a:cubicBezTo>
                      <a:pt x="183" y="0"/>
                      <a:pt x="0" y="213"/>
                      <a:pt x="0" y="456"/>
                    </a:cubicBezTo>
                    <a:cubicBezTo>
                      <a:pt x="0" y="699"/>
                      <a:pt x="243" y="912"/>
                      <a:pt x="456" y="912"/>
                    </a:cubicBezTo>
                    <a:cubicBezTo>
                      <a:pt x="730" y="912"/>
                      <a:pt x="912" y="669"/>
                      <a:pt x="912" y="456"/>
                    </a:cubicBezTo>
                    <a:cubicBezTo>
                      <a:pt x="912" y="182"/>
                      <a:pt x="699" y="0"/>
                      <a:pt x="456"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14470900" y="1548175"/>
                <a:ext cx="17500" cy="16750"/>
              </a:xfrm>
              <a:custGeom>
                <a:avLst/>
                <a:gdLst/>
                <a:ahLst/>
                <a:cxnLst/>
                <a:rect l="l" t="t" r="r" b="b"/>
                <a:pathLst>
                  <a:path w="700" h="670" extrusionOk="0">
                    <a:moveTo>
                      <a:pt x="335" y="1"/>
                    </a:moveTo>
                    <a:cubicBezTo>
                      <a:pt x="153" y="1"/>
                      <a:pt x="1" y="153"/>
                      <a:pt x="1" y="335"/>
                    </a:cubicBezTo>
                    <a:cubicBezTo>
                      <a:pt x="1" y="518"/>
                      <a:pt x="153" y="670"/>
                      <a:pt x="335" y="670"/>
                    </a:cubicBezTo>
                    <a:cubicBezTo>
                      <a:pt x="548" y="670"/>
                      <a:pt x="700" y="518"/>
                      <a:pt x="700" y="335"/>
                    </a:cubicBezTo>
                    <a:cubicBezTo>
                      <a:pt x="700" y="153"/>
                      <a:pt x="548" y="31"/>
                      <a:pt x="33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14219375" y="1362025"/>
                <a:ext cx="38025" cy="38000"/>
              </a:xfrm>
              <a:custGeom>
                <a:avLst/>
                <a:gdLst/>
                <a:ahLst/>
                <a:cxnLst/>
                <a:rect l="l" t="t" r="r" b="b"/>
                <a:pathLst>
                  <a:path w="1521" h="1520" extrusionOk="0">
                    <a:moveTo>
                      <a:pt x="760" y="0"/>
                    </a:moveTo>
                    <a:cubicBezTo>
                      <a:pt x="335" y="0"/>
                      <a:pt x="1" y="334"/>
                      <a:pt x="1" y="760"/>
                    </a:cubicBezTo>
                    <a:cubicBezTo>
                      <a:pt x="1" y="1155"/>
                      <a:pt x="335" y="1520"/>
                      <a:pt x="760" y="1520"/>
                    </a:cubicBezTo>
                    <a:cubicBezTo>
                      <a:pt x="1186" y="1520"/>
                      <a:pt x="1520" y="1155"/>
                      <a:pt x="1520" y="760"/>
                    </a:cubicBezTo>
                    <a:cubicBezTo>
                      <a:pt x="1520" y="334"/>
                      <a:pt x="1186" y="0"/>
                      <a:pt x="760"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12908550" y="2032225"/>
                <a:ext cx="497000" cy="340475"/>
              </a:xfrm>
              <a:custGeom>
                <a:avLst/>
                <a:gdLst/>
                <a:ahLst/>
                <a:cxnLst/>
                <a:rect l="l" t="t" r="r" b="b"/>
                <a:pathLst>
                  <a:path w="19880" h="13619" extrusionOk="0">
                    <a:moveTo>
                      <a:pt x="1521" y="1"/>
                    </a:moveTo>
                    <a:cubicBezTo>
                      <a:pt x="670" y="1"/>
                      <a:pt x="1" y="700"/>
                      <a:pt x="1" y="1521"/>
                    </a:cubicBezTo>
                    <a:lnTo>
                      <a:pt x="1" y="12098"/>
                    </a:lnTo>
                    <a:cubicBezTo>
                      <a:pt x="1" y="12919"/>
                      <a:pt x="670" y="13618"/>
                      <a:pt x="1521" y="13618"/>
                    </a:cubicBezTo>
                    <a:lnTo>
                      <a:pt x="18360" y="13618"/>
                    </a:lnTo>
                    <a:cubicBezTo>
                      <a:pt x="19181" y="13618"/>
                      <a:pt x="19819" y="12919"/>
                      <a:pt x="19880" y="12098"/>
                    </a:cubicBezTo>
                    <a:lnTo>
                      <a:pt x="19880" y="1521"/>
                    </a:lnTo>
                    <a:cubicBezTo>
                      <a:pt x="19880" y="700"/>
                      <a:pt x="19181" y="1"/>
                      <a:pt x="18360"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12908550" y="2032225"/>
                <a:ext cx="497000" cy="340475"/>
              </a:xfrm>
              <a:custGeom>
                <a:avLst/>
                <a:gdLst/>
                <a:ahLst/>
                <a:cxnLst/>
                <a:rect l="l" t="t" r="r" b="b"/>
                <a:pathLst>
                  <a:path w="19880" h="13619" fill="none" extrusionOk="0">
                    <a:moveTo>
                      <a:pt x="18360" y="13618"/>
                    </a:moveTo>
                    <a:lnTo>
                      <a:pt x="1521" y="13618"/>
                    </a:lnTo>
                    <a:cubicBezTo>
                      <a:pt x="670" y="13618"/>
                      <a:pt x="1" y="12919"/>
                      <a:pt x="1" y="12098"/>
                    </a:cubicBezTo>
                    <a:lnTo>
                      <a:pt x="1" y="1521"/>
                    </a:lnTo>
                    <a:cubicBezTo>
                      <a:pt x="1" y="700"/>
                      <a:pt x="670" y="1"/>
                      <a:pt x="1521" y="1"/>
                    </a:cubicBezTo>
                    <a:lnTo>
                      <a:pt x="18360" y="1"/>
                    </a:lnTo>
                    <a:cubicBezTo>
                      <a:pt x="19181" y="1"/>
                      <a:pt x="19880" y="700"/>
                      <a:pt x="19880" y="1521"/>
                    </a:cubicBezTo>
                    <a:lnTo>
                      <a:pt x="19880" y="12098"/>
                    </a:lnTo>
                    <a:cubicBezTo>
                      <a:pt x="19819" y="12919"/>
                      <a:pt x="19181" y="13618"/>
                      <a:pt x="18360" y="13618"/>
                    </a:cubicBezTo>
                    <a:close/>
                  </a:path>
                </a:pathLst>
              </a:custGeom>
              <a:no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13303700" y="208922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12993675" y="2281475"/>
                <a:ext cx="22825" cy="22825"/>
              </a:xfrm>
              <a:custGeom>
                <a:avLst/>
                <a:gdLst/>
                <a:ahLst/>
                <a:cxnLst/>
                <a:rect l="l" t="t" r="r" b="b"/>
                <a:pathLst>
                  <a:path w="913" h="913" extrusionOk="0">
                    <a:moveTo>
                      <a:pt x="456" y="1"/>
                    </a:moveTo>
                    <a:cubicBezTo>
                      <a:pt x="213" y="1"/>
                      <a:pt x="0" y="213"/>
                      <a:pt x="0" y="457"/>
                    </a:cubicBezTo>
                    <a:cubicBezTo>
                      <a:pt x="0" y="700"/>
                      <a:pt x="213" y="913"/>
                      <a:pt x="456" y="913"/>
                    </a:cubicBezTo>
                    <a:cubicBezTo>
                      <a:pt x="730" y="913"/>
                      <a:pt x="912" y="669"/>
                      <a:pt x="912" y="457"/>
                    </a:cubicBezTo>
                    <a:cubicBezTo>
                      <a:pt x="912" y="213"/>
                      <a:pt x="730" y="1"/>
                      <a:pt x="45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13298375" y="2297425"/>
                <a:ext cx="17525" cy="16750"/>
              </a:xfrm>
              <a:custGeom>
                <a:avLst/>
                <a:gdLst/>
                <a:ahLst/>
                <a:cxnLst/>
                <a:rect l="l" t="t" r="r" b="b"/>
                <a:pathLst>
                  <a:path w="701" h="670" extrusionOk="0">
                    <a:moveTo>
                      <a:pt x="366" y="1"/>
                    </a:moveTo>
                    <a:cubicBezTo>
                      <a:pt x="183" y="1"/>
                      <a:pt x="1" y="153"/>
                      <a:pt x="1" y="335"/>
                    </a:cubicBezTo>
                    <a:cubicBezTo>
                      <a:pt x="1" y="518"/>
                      <a:pt x="183" y="670"/>
                      <a:pt x="366" y="670"/>
                    </a:cubicBezTo>
                    <a:cubicBezTo>
                      <a:pt x="548" y="670"/>
                      <a:pt x="700" y="518"/>
                      <a:pt x="700" y="335"/>
                    </a:cubicBezTo>
                    <a:cubicBezTo>
                      <a:pt x="700" y="153"/>
                      <a:pt x="548" y="1"/>
                      <a:pt x="36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13046850" y="2111275"/>
                <a:ext cx="38025" cy="38000"/>
              </a:xfrm>
              <a:custGeom>
                <a:avLst/>
                <a:gdLst/>
                <a:ahLst/>
                <a:cxnLst/>
                <a:rect l="l" t="t" r="r" b="b"/>
                <a:pathLst>
                  <a:path w="1521" h="1520" extrusionOk="0">
                    <a:moveTo>
                      <a:pt x="761" y="0"/>
                    </a:moveTo>
                    <a:cubicBezTo>
                      <a:pt x="335" y="0"/>
                      <a:pt x="1" y="334"/>
                      <a:pt x="1" y="760"/>
                    </a:cubicBezTo>
                    <a:cubicBezTo>
                      <a:pt x="1" y="1185"/>
                      <a:pt x="335" y="1520"/>
                      <a:pt x="761" y="1520"/>
                    </a:cubicBezTo>
                    <a:cubicBezTo>
                      <a:pt x="1186" y="1520"/>
                      <a:pt x="1521" y="1185"/>
                      <a:pt x="1521" y="760"/>
                    </a:cubicBezTo>
                    <a:cubicBezTo>
                      <a:pt x="1521" y="334"/>
                      <a:pt x="1186" y="0"/>
                      <a:pt x="761"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7"/>
            <p:cNvGrpSpPr/>
            <p:nvPr/>
          </p:nvGrpSpPr>
          <p:grpSpPr>
            <a:xfrm>
              <a:off x="6265785" y="1346404"/>
              <a:ext cx="518269" cy="328105"/>
              <a:chOff x="783960" y="4261704"/>
              <a:chExt cx="518269" cy="328105"/>
            </a:xfrm>
          </p:grpSpPr>
          <p:sp>
            <p:nvSpPr>
              <p:cNvPr id="488" name="Google Shape;488;p37"/>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37"/>
              <p:cNvGrpSpPr/>
              <p:nvPr/>
            </p:nvGrpSpPr>
            <p:grpSpPr>
              <a:xfrm>
                <a:off x="783960" y="4261704"/>
                <a:ext cx="518269" cy="328105"/>
                <a:chOff x="783960" y="4261704"/>
                <a:chExt cx="518269" cy="328105"/>
              </a:xfrm>
            </p:grpSpPr>
            <p:sp>
              <p:nvSpPr>
                <p:cNvPr id="490" name="Google Shape;490;p37"/>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 name="Google Shape;494;p37"/>
            <p:cNvGrpSpPr/>
            <p:nvPr/>
          </p:nvGrpSpPr>
          <p:grpSpPr>
            <a:xfrm flipH="1">
              <a:off x="7976238" y="605862"/>
              <a:ext cx="850753" cy="850724"/>
              <a:chOff x="780950" y="891300"/>
              <a:chExt cx="727575" cy="727550"/>
            </a:xfrm>
          </p:grpSpPr>
          <p:sp>
            <p:nvSpPr>
              <p:cNvPr id="495" name="Google Shape;495;p37"/>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7"/>
            <p:cNvGrpSpPr/>
            <p:nvPr/>
          </p:nvGrpSpPr>
          <p:grpSpPr>
            <a:xfrm flipH="1">
              <a:off x="7025714" y="1287024"/>
              <a:ext cx="376456" cy="657790"/>
              <a:chOff x="983525" y="1693500"/>
              <a:chExt cx="321950" cy="562550"/>
            </a:xfrm>
          </p:grpSpPr>
          <p:sp>
            <p:nvSpPr>
              <p:cNvPr id="503" name="Google Shape;503;p37"/>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37"/>
            <p:cNvGrpSpPr/>
            <p:nvPr/>
          </p:nvGrpSpPr>
          <p:grpSpPr>
            <a:xfrm>
              <a:off x="4689056" y="170858"/>
              <a:ext cx="2199587" cy="1906939"/>
              <a:chOff x="7383006" y="651608"/>
              <a:chExt cx="2199587" cy="1906939"/>
            </a:xfrm>
          </p:grpSpPr>
          <p:sp>
            <p:nvSpPr>
              <p:cNvPr id="514" name="Google Shape;514;p37"/>
              <p:cNvSpPr/>
              <p:nvPr/>
            </p:nvSpPr>
            <p:spPr>
              <a:xfrm>
                <a:off x="7383006" y="1647171"/>
                <a:ext cx="773168" cy="911376"/>
              </a:xfrm>
              <a:custGeom>
                <a:avLst/>
                <a:gdLst/>
                <a:ahLst/>
                <a:cxnLst/>
                <a:rect l="l" t="t" r="r" b="b"/>
                <a:pathLst>
                  <a:path w="27988" h="32991" extrusionOk="0">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7441074" y="1595567"/>
                <a:ext cx="772229" cy="911376"/>
              </a:xfrm>
              <a:custGeom>
                <a:avLst/>
                <a:gdLst/>
                <a:ahLst/>
                <a:cxnLst/>
                <a:rect l="l" t="t" r="r" b="b"/>
                <a:pathLst>
                  <a:path w="27954" h="32991" extrusionOk="0">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7658541" y="1180884"/>
                <a:ext cx="998920" cy="957455"/>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7713820" y="1129280"/>
                <a:ext cx="999859" cy="957455"/>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7793989" y="1189172"/>
                <a:ext cx="838585" cy="838584"/>
              </a:xfrm>
              <a:custGeom>
                <a:avLst/>
                <a:gdLst/>
                <a:ahLst/>
                <a:cxnLst/>
                <a:rect l="l" t="t" r="r" b="b"/>
                <a:pathLst>
                  <a:path w="30356" h="30356" extrusionOk="0">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8234476" y="1189172"/>
                <a:ext cx="394430" cy="411005"/>
              </a:xfrm>
              <a:custGeom>
                <a:avLst/>
                <a:gdLst/>
                <a:ahLst/>
                <a:cxnLst/>
                <a:rect l="l" t="t" r="r" b="b"/>
                <a:pathLst>
                  <a:path w="14278" h="14878" extrusionOk="0">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7844681" y="1189172"/>
                <a:ext cx="389816" cy="310560"/>
              </a:xfrm>
              <a:custGeom>
                <a:avLst/>
                <a:gdLst/>
                <a:ahLst/>
                <a:cxnLst/>
                <a:rect l="l" t="t" r="r" b="b"/>
                <a:pathLst>
                  <a:path w="14111" h="11242" extrusionOk="0">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9034291" y="651608"/>
                <a:ext cx="548301" cy="54832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522;p37"/>
          <p:cNvGrpSpPr/>
          <p:nvPr/>
        </p:nvGrpSpPr>
        <p:grpSpPr>
          <a:xfrm>
            <a:off x="330310" y="4274529"/>
            <a:ext cx="518269" cy="328105"/>
            <a:chOff x="783960" y="4261704"/>
            <a:chExt cx="518269" cy="328105"/>
          </a:xfrm>
        </p:grpSpPr>
        <p:sp>
          <p:nvSpPr>
            <p:cNvPr id="523" name="Google Shape;523;p37"/>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7"/>
            <p:cNvGrpSpPr/>
            <p:nvPr/>
          </p:nvGrpSpPr>
          <p:grpSpPr>
            <a:xfrm>
              <a:off x="783960" y="4261704"/>
              <a:ext cx="518269" cy="328105"/>
              <a:chOff x="783960" y="4261704"/>
              <a:chExt cx="518269" cy="328105"/>
            </a:xfrm>
          </p:grpSpPr>
          <p:sp>
            <p:nvSpPr>
              <p:cNvPr id="525" name="Google Shape;525;p37"/>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 name="Google Shape;529;p37"/>
          <p:cNvGrpSpPr/>
          <p:nvPr/>
        </p:nvGrpSpPr>
        <p:grpSpPr>
          <a:xfrm>
            <a:off x="1476312" y="221824"/>
            <a:ext cx="609540" cy="583574"/>
            <a:chOff x="3105300" y="593625"/>
            <a:chExt cx="256800" cy="245850"/>
          </a:xfrm>
        </p:grpSpPr>
        <p:sp>
          <p:nvSpPr>
            <p:cNvPr id="530" name="Google Shape;530;p3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4E32E83B-20DB-69FB-61F0-2A79657B5A2B}"/>
            </a:ext>
          </a:extLst>
        </p:cNvPr>
        <p:cNvGrpSpPr/>
        <p:nvPr/>
      </p:nvGrpSpPr>
      <p:grpSpPr>
        <a:xfrm>
          <a:off x="0" y="0"/>
          <a:ext cx="0" cy="0"/>
          <a:chOff x="0" y="0"/>
          <a:chExt cx="0" cy="0"/>
        </a:xfrm>
      </p:grpSpPr>
      <p:sp>
        <p:nvSpPr>
          <p:cNvPr id="409" name="Google Shape;409;p37">
            <a:extLst>
              <a:ext uri="{FF2B5EF4-FFF2-40B4-BE49-F238E27FC236}">
                <a16:creationId xmlns:a16="http://schemas.microsoft.com/office/drawing/2014/main" id="{CD703232-7601-3723-8F83-ACF16792FA58}"/>
              </a:ext>
            </a:extLst>
          </p:cNvPr>
          <p:cNvSpPr txBox="1">
            <a:spLocks noGrp="1"/>
          </p:cNvSpPr>
          <p:nvPr>
            <p:ph type="title"/>
          </p:nvPr>
        </p:nvSpPr>
        <p:spPr>
          <a:xfrm>
            <a:off x="728362" y="2063200"/>
            <a:ext cx="4702619" cy="1541400"/>
          </a:xfrm>
          <a:prstGeom prst="rect">
            <a:avLst/>
          </a:prstGeom>
        </p:spPr>
        <p:txBody>
          <a:bodyPr spcFirstLastPara="1" wrap="square" lIns="91425" tIns="91425" rIns="91425" bIns="91425" anchor="b" anchorCtr="0">
            <a:noAutofit/>
          </a:bodyPr>
          <a:lstStyle/>
          <a:p>
            <a:r>
              <a:rPr lang="en-US" dirty="0">
                <a:solidFill>
                  <a:schemeClr val="tx1"/>
                </a:solidFill>
              </a:rPr>
              <a:t>Q &amp; A </a:t>
            </a:r>
          </a:p>
        </p:txBody>
      </p:sp>
      <p:sp>
        <p:nvSpPr>
          <p:cNvPr id="410" name="Google Shape;410;p37">
            <a:extLst>
              <a:ext uri="{FF2B5EF4-FFF2-40B4-BE49-F238E27FC236}">
                <a16:creationId xmlns:a16="http://schemas.microsoft.com/office/drawing/2014/main" id="{14F7F476-2DDB-24B0-F3A3-0ABA786DC962}"/>
              </a:ext>
            </a:extLst>
          </p:cNvPr>
          <p:cNvSpPr txBox="1">
            <a:spLocks noGrp="1"/>
          </p:cNvSpPr>
          <p:nvPr>
            <p:ph type="title" idx="2"/>
          </p:nvPr>
        </p:nvSpPr>
        <p:spPr>
          <a:xfrm>
            <a:off x="1736362" y="1231507"/>
            <a:ext cx="167185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dirty="0"/>
              <a:t>7</a:t>
            </a:r>
            <a:endParaRPr dirty="0"/>
          </a:p>
        </p:txBody>
      </p:sp>
      <p:grpSp>
        <p:nvGrpSpPr>
          <p:cNvPr id="412" name="Google Shape;412;p37">
            <a:extLst>
              <a:ext uri="{FF2B5EF4-FFF2-40B4-BE49-F238E27FC236}">
                <a16:creationId xmlns:a16="http://schemas.microsoft.com/office/drawing/2014/main" id="{8B610722-3045-F654-9CDF-0D663D888EAB}"/>
              </a:ext>
            </a:extLst>
          </p:cNvPr>
          <p:cNvGrpSpPr/>
          <p:nvPr/>
        </p:nvGrpSpPr>
        <p:grpSpPr>
          <a:xfrm>
            <a:off x="4689056" y="170858"/>
            <a:ext cx="4137935" cy="4972638"/>
            <a:chOff x="4689056" y="170858"/>
            <a:chExt cx="4137935" cy="4972638"/>
          </a:xfrm>
        </p:grpSpPr>
        <p:grpSp>
          <p:nvGrpSpPr>
            <p:cNvPr id="413" name="Google Shape;413;p37">
              <a:extLst>
                <a:ext uri="{FF2B5EF4-FFF2-40B4-BE49-F238E27FC236}">
                  <a16:creationId xmlns:a16="http://schemas.microsoft.com/office/drawing/2014/main" id="{41AA4602-7BB3-32E5-9B33-CF23991567C0}"/>
                </a:ext>
              </a:extLst>
            </p:cNvPr>
            <p:cNvGrpSpPr/>
            <p:nvPr/>
          </p:nvGrpSpPr>
          <p:grpSpPr>
            <a:xfrm>
              <a:off x="5313076" y="1838325"/>
              <a:ext cx="3440772" cy="3305172"/>
              <a:chOff x="10381150" y="1238900"/>
              <a:chExt cx="4415775" cy="4241750"/>
            </a:xfrm>
          </p:grpSpPr>
          <p:sp>
            <p:nvSpPr>
              <p:cNvPr id="414" name="Google Shape;414;p37">
                <a:extLst>
                  <a:ext uri="{FF2B5EF4-FFF2-40B4-BE49-F238E27FC236}">
                    <a16:creationId xmlns:a16="http://schemas.microsoft.com/office/drawing/2014/main" id="{00D29FCF-510D-40EB-D3FA-5C9FACC502D6}"/>
                  </a:ext>
                </a:extLst>
              </p:cNvPr>
              <p:cNvSpPr/>
              <p:nvPr/>
            </p:nvSpPr>
            <p:spPr>
              <a:xfrm>
                <a:off x="11086350" y="3222975"/>
                <a:ext cx="1580600" cy="818425"/>
              </a:xfrm>
              <a:custGeom>
                <a:avLst/>
                <a:gdLst/>
                <a:ahLst/>
                <a:cxnLst/>
                <a:rect l="l" t="t" r="r" b="b"/>
                <a:pathLst>
                  <a:path w="63224" h="32737" extrusionOk="0">
                    <a:moveTo>
                      <a:pt x="63223" y="27296"/>
                    </a:moveTo>
                    <a:lnTo>
                      <a:pt x="55837" y="28056"/>
                    </a:lnTo>
                    <a:lnTo>
                      <a:pt x="16414" y="32007"/>
                    </a:lnTo>
                    <a:lnTo>
                      <a:pt x="9180" y="32737"/>
                    </a:lnTo>
                    <a:cubicBezTo>
                      <a:pt x="7660" y="31126"/>
                      <a:pt x="6383" y="29515"/>
                      <a:pt x="5319" y="27934"/>
                    </a:cubicBezTo>
                    <a:cubicBezTo>
                      <a:pt x="5259" y="27813"/>
                      <a:pt x="5137" y="27691"/>
                      <a:pt x="5076" y="27570"/>
                    </a:cubicBezTo>
                    <a:cubicBezTo>
                      <a:pt x="1064" y="21642"/>
                      <a:pt x="0" y="16597"/>
                      <a:pt x="0" y="16597"/>
                    </a:cubicBezTo>
                    <a:lnTo>
                      <a:pt x="40821" y="1"/>
                    </a:lnTo>
                    <a:cubicBezTo>
                      <a:pt x="44013" y="1065"/>
                      <a:pt x="47326" y="3952"/>
                      <a:pt x="50366" y="7448"/>
                    </a:cubicBezTo>
                    <a:cubicBezTo>
                      <a:pt x="53770" y="11399"/>
                      <a:pt x="56901" y="16141"/>
                      <a:pt x="59211" y="19971"/>
                    </a:cubicBezTo>
                    <a:cubicBezTo>
                      <a:pt x="61673" y="24135"/>
                      <a:pt x="63223" y="27296"/>
                      <a:pt x="63223" y="272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a:extLst>
                  <a:ext uri="{FF2B5EF4-FFF2-40B4-BE49-F238E27FC236}">
                    <a16:creationId xmlns:a16="http://schemas.microsoft.com/office/drawing/2014/main" id="{4C22E1DC-1E1E-A9C4-4FBF-1F4E423AC339}"/>
                  </a:ext>
                </a:extLst>
              </p:cNvPr>
              <p:cNvSpPr/>
              <p:nvPr/>
            </p:nvSpPr>
            <p:spPr>
              <a:xfrm>
                <a:off x="11086350" y="3222975"/>
                <a:ext cx="1019800" cy="414175"/>
              </a:xfrm>
              <a:custGeom>
                <a:avLst/>
                <a:gdLst/>
                <a:ahLst/>
                <a:cxnLst/>
                <a:rect l="l" t="t" r="r" b="b"/>
                <a:pathLst>
                  <a:path w="40792" h="16567" fill="none" extrusionOk="0">
                    <a:moveTo>
                      <a:pt x="0" y="16566"/>
                    </a:moveTo>
                    <a:lnTo>
                      <a:pt x="40791"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a:extLst>
                  <a:ext uri="{FF2B5EF4-FFF2-40B4-BE49-F238E27FC236}">
                    <a16:creationId xmlns:a16="http://schemas.microsoft.com/office/drawing/2014/main" id="{3CB35570-9279-658F-04C6-07C839ABB2CC}"/>
                  </a:ext>
                </a:extLst>
              </p:cNvPr>
              <p:cNvSpPr/>
              <p:nvPr/>
            </p:nvSpPr>
            <p:spPr>
              <a:xfrm>
                <a:off x="11496675" y="3368125"/>
                <a:ext cx="1069200" cy="654275"/>
              </a:xfrm>
              <a:custGeom>
                <a:avLst/>
                <a:gdLst/>
                <a:ahLst/>
                <a:cxnLst/>
                <a:rect l="l" t="t" r="r" b="b"/>
                <a:pathLst>
                  <a:path w="42768" h="26171" extrusionOk="0">
                    <a:moveTo>
                      <a:pt x="25351" y="0"/>
                    </a:moveTo>
                    <a:cubicBezTo>
                      <a:pt x="25351" y="487"/>
                      <a:pt x="14348" y="20031"/>
                      <a:pt x="1" y="26171"/>
                    </a:cubicBezTo>
                    <a:lnTo>
                      <a:pt x="39424" y="22219"/>
                    </a:lnTo>
                    <a:lnTo>
                      <a:pt x="41430" y="20244"/>
                    </a:lnTo>
                    <a:lnTo>
                      <a:pt x="42767" y="14165"/>
                    </a:lnTo>
                    <a:cubicBezTo>
                      <a:pt x="40488" y="10335"/>
                      <a:pt x="37357" y="5563"/>
                      <a:pt x="33892" y="1642"/>
                    </a:cubicBezTo>
                    <a:lnTo>
                      <a:pt x="25351" y="0"/>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a:extLst>
                  <a:ext uri="{FF2B5EF4-FFF2-40B4-BE49-F238E27FC236}">
                    <a16:creationId xmlns:a16="http://schemas.microsoft.com/office/drawing/2014/main" id="{BF69D76B-5E94-10EB-477B-EE34D36BB2FE}"/>
                  </a:ext>
                </a:extLst>
              </p:cNvPr>
              <p:cNvSpPr/>
              <p:nvPr/>
            </p:nvSpPr>
            <p:spPr>
              <a:xfrm>
                <a:off x="11952625" y="1628725"/>
                <a:ext cx="1680900" cy="2132275"/>
              </a:xfrm>
              <a:custGeom>
                <a:avLst/>
                <a:gdLst/>
                <a:ahLst/>
                <a:cxnLst/>
                <a:rect l="l" t="t" r="r" b="b"/>
                <a:pathLst>
                  <a:path w="67236" h="85291" extrusionOk="0">
                    <a:moveTo>
                      <a:pt x="14104" y="36232"/>
                    </a:moveTo>
                    <a:cubicBezTo>
                      <a:pt x="14104" y="36232"/>
                      <a:pt x="3009" y="16414"/>
                      <a:pt x="19879" y="9606"/>
                    </a:cubicBezTo>
                    <a:cubicBezTo>
                      <a:pt x="19879" y="9606"/>
                      <a:pt x="20517" y="2584"/>
                      <a:pt x="33344" y="1277"/>
                    </a:cubicBezTo>
                    <a:cubicBezTo>
                      <a:pt x="46141" y="1"/>
                      <a:pt x="61673" y="9788"/>
                      <a:pt x="64439" y="27722"/>
                    </a:cubicBezTo>
                    <a:cubicBezTo>
                      <a:pt x="67235" y="45655"/>
                      <a:pt x="55077" y="55655"/>
                      <a:pt x="55077" y="55655"/>
                    </a:cubicBezTo>
                    <a:cubicBezTo>
                      <a:pt x="55077" y="55655"/>
                      <a:pt x="66172" y="66537"/>
                      <a:pt x="55077" y="75899"/>
                    </a:cubicBezTo>
                    <a:cubicBezTo>
                      <a:pt x="43983" y="85291"/>
                      <a:pt x="20304" y="79972"/>
                      <a:pt x="11155" y="72494"/>
                    </a:cubicBezTo>
                    <a:cubicBezTo>
                      <a:pt x="1976" y="65047"/>
                      <a:pt x="8146" y="54591"/>
                      <a:pt x="8146" y="54591"/>
                    </a:cubicBezTo>
                    <a:cubicBezTo>
                      <a:pt x="8146" y="54591"/>
                      <a:pt x="0" y="41552"/>
                      <a:pt x="14104" y="362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a:extLst>
                  <a:ext uri="{FF2B5EF4-FFF2-40B4-BE49-F238E27FC236}">
                    <a16:creationId xmlns:a16="http://schemas.microsoft.com/office/drawing/2014/main" id="{03B84055-DC81-DDCF-E614-6A538346EE00}"/>
                  </a:ext>
                </a:extLst>
              </p:cNvPr>
              <p:cNvSpPr/>
              <p:nvPr/>
            </p:nvSpPr>
            <p:spPr>
              <a:xfrm>
                <a:off x="12448825" y="1628725"/>
                <a:ext cx="1114025" cy="693050"/>
              </a:xfrm>
              <a:custGeom>
                <a:avLst/>
                <a:gdLst/>
                <a:ahLst/>
                <a:cxnLst/>
                <a:rect l="l" t="t" r="r" b="b"/>
                <a:pathLst>
                  <a:path w="44561" h="27722" fill="none" extrusionOk="0">
                    <a:moveTo>
                      <a:pt x="1" y="9606"/>
                    </a:moveTo>
                    <a:cubicBezTo>
                      <a:pt x="1" y="9606"/>
                      <a:pt x="639" y="2584"/>
                      <a:pt x="13435" y="1277"/>
                    </a:cubicBezTo>
                    <a:cubicBezTo>
                      <a:pt x="26262" y="1"/>
                      <a:pt x="41795" y="9788"/>
                      <a:pt x="44561" y="27722"/>
                    </a:cubicBezTo>
                  </a:path>
                </a:pathLst>
              </a:custGeom>
              <a:solidFill>
                <a:schemeClr val="dk1"/>
              </a:solid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a:extLst>
                  <a:ext uri="{FF2B5EF4-FFF2-40B4-BE49-F238E27FC236}">
                    <a16:creationId xmlns:a16="http://schemas.microsoft.com/office/drawing/2014/main" id="{B2E281D2-43FB-28A4-7530-3596DFC0840B}"/>
                  </a:ext>
                </a:extLst>
              </p:cNvPr>
              <p:cNvSpPr/>
              <p:nvPr/>
            </p:nvSpPr>
            <p:spPr>
              <a:xfrm>
                <a:off x="12233025" y="2374175"/>
                <a:ext cx="1082100" cy="1147075"/>
              </a:xfrm>
              <a:custGeom>
                <a:avLst/>
                <a:gdLst/>
                <a:ahLst/>
                <a:cxnLst/>
                <a:rect l="l" t="t" r="r" b="b"/>
                <a:pathLst>
                  <a:path w="43284" h="45883" extrusionOk="0">
                    <a:moveTo>
                      <a:pt x="21156" y="1"/>
                    </a:moveTo>
                    <a:cubicBezTo>
                      <a:pt x="21156" y="1"/>
                      <a:pt x="2888" y="5442"/>
                      <a:pt x="1459" y="11764"/>
                    </a:cubicBezTo>
                    <a:cubicBezTo>
                      <a:pt x="0" y="18117"/>
                      <a:pt x="7538" y="25503"/>
                      <a:pt x="7538" y="25503"/>
                    </a:cubicBezTo>
                    <a:cubicBezTo>
                      <a:pt x="7538" y="25503"/>
                      <a:pt x="5927" y="29515"/>
                      <a:pt x="7326" y="36536"/>
                    </a:cubicBezTo>
                    <a:cubicBezTo>
                      <a:pt x="8346" y="41574"/>
                      <a:pt x="12935" y="45883"/>
                      <a:pt x="19861" y="45883"/>
                    </a:cubicBezTo>
                    <a:cubicBezTo>
                      <a:pt x="22630" y="45883"/>
                      <a:pt x="25773" y="45194"/>
                      <a:pt x="29210" y="43588"/>
                    </a:cubicBezTo>
                    <a:cubicBezTo>
                      <a:pt x="41278" y="37965"/>
                      <a:pt x="36870" y="24682"/>
                      <a:pt x="36870" y="24682"/>
                    </a:cubicBezTo>
                    <a:cubicBezTo>
                      <a:pt x="36870" y="24682"/>
                      <a:pt x="40457" y="22737"/>
                      <a:pt x="41885" y="19484"/>
                    </a:cubicBezTo>
                    <a:cubicBezTo>
                      <a:pt x="43284" y="16263"/>
                      <a:pt x="40882" y="8846"/>
                      <a:pt x="40882" y="8846"/>
                    </a:cubicBezTo>
                    <a:lnTo>
                      <a:pt x="211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a:extLst>
                  <a:ext uri="{FF2B5EF4-FFF2-40B4-BE49-F238E27FC236}">
                    <a16:creationId xmlns:a16="http://schemas.microsoft.com/office/drawing/2014/main" id="{1EF8F75A-F839-B1B6-7DBA-CF30AD2E7EBF}"/>
                  </a:ext>
                </a:extLst>
              </p:cNvPr>
              <p:cNvSpPr/>
              <p:nvPr/>
            </p:nvSpPr>
            <p:spPr>
              <a:xfrm>
                <a:off x="13771050" y="1778425"/>
                <a:ext cx="142125" cy="250800"/>
              </a:xfrm>
              <a:custGeom>
                <a:avLst/>
                <a:gdLst/>
                <a:ahLst/>
                <a:cxnLst/>
                <a:rect l="l" t="t" r="r" b="b"/>
                <a:pathLst>
                  <a:path w="5685" h="10032" extrusionOk="0">
                    <a:moveTo>
                      <a:pt x="1824" y="5290"/>
                    </a:moveTo>
                    <a:cubicBezTo>
                      <a:pt x="1824" y="5290"/>
                      <a:pt x="0" y="913"/>
                      <a:pt x="1702" y="457"/>
                    </a:cubicBezTo>
                    <a:cubicBezTo>
                      <a:pt x="3404" y="1"/>
                      <a:pt x="5684" y="7296"/>
                      <a:pt x="5593" y="8664"/>
                    </a:cubicBezTo>
                    <a:cubicBezTo>
                      <a:pt x="5471" y="10031"/>
                      <a:pt x="3708" y="9636"/>
                      <a:pt x="3192" y="9636"/>
                    </a:cubicBezTo>
                    <a:cubicBezTo>
                      <a:pt x="2645" y="9636"/>
                      <a:pt x="1824" y="5290"/>
                      <a:pt x="1824" y="5290"/>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a:extLst>
                  <a:ext uri="{FF2B5EF4-FFF2-40B4-BE49-F238E27FC236}">
                    <a16:creationId xmlns:a16="http://schemas.microsoft.com/office/drawing/2014/main" id="{13C161F1-77FD-122F-72CD-E9E2831BB6D6}"/>
                  </a:ext>
                </a:extLst>
              </p:cNvPr>
              <p:cNvSpPr/>
              <p:nvPr/>
            </p:nvSpPr>
            <p:spPr>
              <a:xfrm>
                <a:off x="13523325" y="1761725"/>
                <a:ext cx="566125" cy="679350"/>
              </a:xfrm>
              <a:custGeom>
                <a:avLst/>
                <a:gdLst/>
                <a:ahLst/>
                <a:cxnLst/>
                <a:rect l="l" t="t" r="r" b="b"/>
                <a:pathLst>
                  <a:path w="22645" h="27174" extrusionOk="0">
                    <a:moveTo>
                      <a:pt x="22432" y="18541"/>
                    </a:moveTo>
                    <a:cubicBezTo>
                      <a:pt x="22432" y="18541"/>
                      <a:pt x="16292" y="8298"/>
                      <a:pt x="13830" y="5988"/>
                    </a:cubicBezTo>
                    <a:cubicBezTo>
                      <a:pt x="11307" y="3678"/>
                      <a:pt x="3374" y="0"/>
                      <a:pt x="3070" y="1094"/>
                    </a:cubicBezTo>
                    <a:cubicBezTo>
                      <a:pt x="2766" y="2189"/>
                      <a:pt x="9149" y="6292"/>
                      <a:pt x="9149" y="6292"/>
                    </a:cubicBezTo>
                    <a:cubicBezTo>
                      <a:pt x="9149" y="6292"/>
                      <a:pt x="942" y="2523"/>
                      <a:pt x="486" y="3800"/>
                    </a:cubicBezTo>
                    <a:cubicBezTo>
                      <a:pt x="0" y="5198"/>
                      <a:pt x="8359" y="8845"/>
                      <a:pt x="8359" y="8845"/>
                    </a:cubicBezTo>
                    <a:cubicBezTo>
                      <a:pt x="8359" y="8845"/>
                      <a:pt x="1550" y="7751"/>
                      <a:pt x="1246" y="9332"/>
                    </a:cubicBezTo>
                    <a:cubicBezTo>
                      <a:pt x="1064" y="10335"/>
                      <a:pt x="8146" y="11368"/>
                      <a:pt x="8146" y="11368"/>
                    </a:cubicBezTo>
                    <a:cubicBezTo>
                      <a:pt x="8146" y="11368"/>
                      <a:pt x="1885" y="11672"/>
                      <a:pt x="2888" y="13101"/>
                    </a:cubicBezTo>
                    <a:cubicBezTo>
                      <a:pt x="3283" y="13739"/>
                      <a:pt x="9727" y="13708"/>
                      <a:pt x="9727" y="13708"/>
                    </a:cubicBezTo>
                    <a:cubicBezTo>
                      <a:pt x="9727" y="13708"/>
                      <a:pt x="11003" y="16474"/>
                      <a:pt x="13222" y="17356"/>
                    </a:cubicBezTo>
                    <a:cubicBezTo>
                      <a:pt x="13222" y="17356"/>
                      <a:pt x="16353" y="27174"/>
                      <a:pt x="16627" y="27113"/>
                    </a:cubicBezTo>
                    <a:cubicBezTo>
                      <a:pt x="16931" y="27113"/>
                      <a:pt x="22645" y="25472"/>
                      <a:pt x="22645" y="2547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a:extLst>
                  <a:ext uri="{FF2B5EF4-FFF2-40B4-BE49-F238E27FC236}">
                    <a16:creationId xmlns:a16="http://schemas.microsoft.com/office/drawing/2014/main" id="{2A14E4F2-D25E-EED0-ABE5-D4D79EF43877}"/>
                  </a:ext>
                </a:extLst>
              </p:cNvPr>
              <p:cNvSpPr/>
              <p:nvPr/>
            </p:nvSpPr>
            <p:spPr>
              <a:xfrm>
                <a:off x="10867500" y="2122650"/>
                <a:ext cx="376925" cy="639100"/>
              </a:xfrm>
              <a:custGeom>
                <a:avLst/>
                <a:gdLst/>
                <a:ahLst/>
                <a:cxnLst/>
                <a:rect l="l" t="t" r="r" b="b"/>
                <a:pathLst>
                  <a:path w="15077" h="25564" extrusionOk="0">
                    <a:moveTo>
                      <a:pt x="12219" y="24165"/>
                    </a:moveTo>
                    <a:cubicBezTo>
                      <a:pt x="10943" y="25564"/>
                      <a:pt x="4164" y="24743"/>
                      <a:pt x="4164" y="24834"/>
                    </a:cubicBezTo>
                    <a:cubicBezTo>
                      <a:pt x="4164" y="24834"/>
                      <a:pt x="3982" y="24591"/>
                      <a:pt x="3678" y="24074"/>
                    </a:cubicBezTo>
                    <a:cubicBezTo>
                      <a:pt x="2584" y="22372"/>
                      <a:pt x="0" y="18086"/>
                      <a:pt x="30" y="15655"/>
                    </a:cubicBezTo>
                    <a:cubicBezTo>
                      <a:pt x="61" y="13071"/>
                      <a:pt x="3192" y="11004"/>
                      <a:pt x="5471" y="10214"/>
                    </a:cubicBezTo>
                    <a:cubicBezTo>
                      <a:pt x="5866" y="10062"/>
                      <a:pt x="6262" y="9940"/>
                      <a:pt x="6596" y="9910"/>
                    </a:cubicBezTo>
                    <a:cubicBezTo>
                      <a:pt x="6596" y="9910"/>
                      <a:pt x="4894" y="1"/>
                      <a:pt x="6748" y="457"/>
                    </a:cubicBezTo>
                    <a:cubicBezTo>
                      <a:pt x="7842" y="730"/>
                      <a:pt x="10699" y="12798"/>
                      <a:pt x="11003" y="15472"/>
                    </a:cubicBezTo>
                    <a:cubicBezTo>
                      <a:pt x="11003" y="15472"/>
                      <a:pt x="12067" y="10639"/>
                      <a:pt x="13587" y="10822"/>
                    </a:cubicBezTo>
                    <a:cubicBezTo>
                      <a:pt x="15076" y="10974"/>
                      <a:pt x="13465" y="22798"/>
                      <a:pt x="12219" y="24165"/>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a:extLst>
                  <a:ext uri="{FF2B5EF4-FFF2-40B4-BE49-F238E27FC236}">
                    <a16:creationId xmlns:a16="http://schemas.microsoft.com/office/drawing/2014/main" id="{1C2EA684-7715-FBB8-10F5-B8FD5278299D}"/>
                  </a:ext>
                </a:extLst>
              </p:cNvPr>
              <p:cNvSpPr/>
              <p:nvPr/>
            </p:nvSpPr>
            <p:spPr>
              <a:xfrm>
                <a:off x="10867500" y="2378750"/>
                <a:ext cx="245450" cy="347300"/>
              </a:xfrm>
              <a:custGeom>
                <a:avLst/>
                <a:gdLst/>
                <a:ahLst/>
                <a:cxnLst/>
                <a:rect l="l" t="t" r="r" b="b"/>
                <a:pathLst>
                  <a:path w="9818" h="13892" extrusionOk="0">
                    <a:moveTo>
                      <a:pt x="5471" y="0"/>
                    </a:moveTo>
                    <a:cubicBezTo>
                      <a:pt x="3192" y="821"/>
                      <a:pt x="61" y="2857"/>
                      <a:pt x="30" y="5441"/>
                    </a:cubicBezTo>
                    <a:cubicBezTo>
                      <a:pt x="0" y="7873"/>
                      <a:pt x="2584" y="12159"/>
                      <a:pt x="3678" y="13891"/>
                    </a:cubicBezTo>
                    <a:cubicBezTo>
                      <a:pt x="6262" y="13739"/>
                      <a:pt x="8389" y="11915"/>
                      <a:pt x="8997" y="9210"/>
                    </a:cubicBezTo>
                    <a:cubicBezTo>
                      <a:pt x="9818" y="5259"/>
                      <a:pt x="6748" y="243"/>
                      <a:pt x="6748" y="243"/>
                    </a:cubicBezTo>
                    <a:lnTo>
                      <a:pt x="5471" y="0"/>
                    </a:ln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a:extLst>
                  <a:ext uri="{FF2B5EF4-FFF2-40B4-BE49-F238E27FC236}">
                    <a16:creationId xmlns:a16="http://schemas.microsoft.com/office/drawing/2014/main" id="{6F07308F-4F22-89E3-A2EE-FC04101F0F24}"/>
                  </a:ext>
                </a:extLst>
              </p:cNvPr>
              <p:cNvSpPr/>
              <p:nvPr/>
            </p:nvSpPr>
            <p:spPr>
              <a:xfrm>
                <a:off x="10941200" y="2678150"/>
                <a:ext cx="634525" cy="1424050"/>
              </a:xfrm>
              <a:custGeom>
                <a:avLst/>
                <a:gdLst/>
                <a:ahLst/>
                <a:cxnLst/>
                <a:rect l="l" t="t" r="r" b="b"/>
                <a:pathLst>
                  <a:path w="25381" h="56962" extrusionOk="0">
                    <a:moveTo>
                      <a:pt x="10609" y="730"/>
                    </a:moveTo>
                    <a:cubicBezTo>
                      <a:pt x="10609" y="730"/>
                      <a:pt x="25381" y="34985"/>
                      <a:pt x="23192" y="46293"/>
                    </a:cubicBezTo>
                    <a:cubicBezTo>
                      <a:pt x="21125" y="56961"/>
                      <a:pt x="9241" y="56384"/>
                      <a:pt x="5411" y="49211"/>
                    </a:cubicBezTo>
                    <a:cubicBezTo>
                      <a:pt x="1551" y="42037"/>
                      <a:pt x="0" y="2766"/>
                      <a:pt x="0" y="2766"/>
                    </a:cubicBezTo>
                    <a:cubicBezTo>
                      <a:pt x="0" y="2766"/>
                      <a:pt x="5441" y="0"/>
                      <a:pt x="10609" y="7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a:extLst>
                  <a:ext uri="{FF2B5EF4-FFF2-40B4-BE49-F238E27FC236}">
                    <a16:creationId xmlns:a16="http://schemas.microsoft.com/office/drawing/2014/main" id="{518BF93C-3D37-01D4-687A-0DE8B06371B3}"/>
                  </a:ext>
                </a:extLst>
              </p:cNvPr>
              <p:cNvSpPr/>
              <p:nvPr/>
            </p:nvSpPr>
            <p:spPr>
              <a:xfrm>
                <a:off x="13376650" y="2947150"/>
                <a:ext cx="1248525" cy="1071450"/>
              </a:xfrm>
              <a:custGeom>
                <a:avLst/>
                <a:gdLst/>
                <a:ahLst/>
                <a:cxnLst/>
                <a:rect l="l" t="t" r="r" b="b"/>
                <a:pathLst>
                  <a:path w="49941" h="42858" extrusionOk="0">
                    <a:moveTo>
                      <a:pt x="49576" y="18420"/>
                    </a:moveTo>
                    <a:lnTo>
                      <a:pt x="47357" y="19605"/>
                    </a:lnTo>
                    <a:lnTo>
                      <a:pt x="32038" y="27691"/>
                    </a:lnTo>
                    <a:lnTo>
                      <a:pt x="3435" y="42858"/>
                    </a:lnTo>
                    <a:cubicBezTo>
                      <a:pt x="3435" y="42858"/>
                      <a:pt x="1" y="28146"/>
                      <a:pt x="2220" y="17690"/>
                    </a:cubicBezTo>
                    <a:cubicBezTo>
                      <a:pt x="2706" y="15350"/>
                      <a:pt x="3496" y="13222"/>
                      <a:pt x="4651" y="11520"/>
                    </a:cubicBezTo>
                    <a:lnTo>
                      <a:pt x="47114" y="0"/>
                    </a:lnTo>
                    <a:cubicBezTo>
                      <a:pt x="47114" y="0"/>
                      <a:pt x="48816" y="3678"/>
                      <a:pt x="49515" y="9484"/>
                    </a:cubicBezTo>
                    <a:cubicBezTo>
                      <a:pt x="49850" y="12128"/>
                      <a:pt x="49941" y="15107"/>
                      <a:pt x="49576" y="184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a:extLst>
                  <a:ext uri="{FF2B5EF4-FFF2-40B4-BE49-F238E27FC236}">
                    <a16:creationId xmlns:a16="http://schemas.microsoft.com/office/drawing/2014/main" id="{938AA2B3-BE54-51EE-753E-5427777D5E95}"/>
                  </a:ext>
                </a:extLst>
              </p:cNvPr>
              <p:cNvSpPr/>
              <p:nvPr/>
            </p:nvSpPr>
            <p:spPr>
              <a:xfrm>
                <a:off x="13492925" y="2947900"/>
                <a:ext cx="1062350" cy="288025"/>
              </a:xfrm>
              <a:custGeom>
                <a:avLst/>
                <a:gdLst/>
                <a:ahLst/>
                <a:cxnLst/>
                <a:rect l="l" t="t" r="r" b="b"/>
                <a:pathLst>
                  <a:path w="42494" h="11521" fill="none" extrusionOk="0">
                    <a:moveTo>
                      <a:pt x="0" y="11521"/>
                    </a:moveTo>
                    <a:lnTo>
                      <a:pt x="42493"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a:extLst>
                  <a:ext uri="{FF2B5EF4-FFF2-40B4-BE49-F238E27FC236}">
                    <a16:creationId xmlns:a16="http://schemas.microsoft.com/office/drawing/2014/main" id="{F56923BE-7F57-258D-88A6-AEEBB9E74F42}"/>
                  </a:ext>
                </a:extLst>
              </p:cNvPr>
              <p:cNvSpPr/>
              <p:nvPr/>
            </p:nvSpPr>
            <p:spPr>
              <a:xfrm>
                <a:off x="13376650" y="3390150"/>
                <a:ext cx="800950" cy="629225"/>
              </a:xfrm>
              <a:custGeom>
                <a:avLst/>
                <a:gdLst/>
                <a:ahLst/>
                <a:cxnLst/>
                <a:rect l="l" t="t" r="r" b="b"/>
                <a:pathLst>
                  <a:path w="32038" h="25169" extrusionOk="0">
                    <a:moveTo>
                      <a:pt x="2220" y="1"/>
                    </a:moveTo>
                    <a:lnTo>
                      <a:pt x="2220" y="1"/>
                    </a:lnTo>
                    <a:cubicBezTo>
                      <a:pt x="1" y="10518"/>
                      <a:pt x="3435" y="25168"/>
                      <a:pt x="3435" y="25168"/>
                    </a:cubicBezTo>
                    <a:lnTo>
                      <a:pt x="32038" y="10001"/>
                    </a:lnTo>
                    <a:cubicBezTo>
                      <a:pt x="19758" y="9819"/>
                      <a:pt x="4135" y="1977"/>
                      <a:pt x="2220" y="1"/>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a:extLst>
                  <a:ext uri="{FF2B5EF4-FFF2-40B4-BE49-F238E27FC236}">
                    <a16:creationId xmlns:a16="http://schemas.microsoft.com/office/drawing/2014/main" id="{A295D4EA-1679-5B94-A7AB-6C0A841B9CBB}"/>
                  </a:ext>
                </a:extLst>
              </p:cNvPr>
              <p:cNvSpPr/>
              <p:nvPr/>
            </p:nvSpPr>
            <p:spPr>
              <a:xfrm>
                <a:off x="11973900" y="3149275"/>
                <a:ext cx="1646700" cy="2331375"/>
              </a:xfrm>
              <a:custGeom>
                <a:avLst/>
                <a:gdLst/>
                <a:ahLst/>
                <a:cxnLst/>
                <a:rect l="l" t="t" r="r" b="b"/>
                <a:pathLst>
                  <a:path w="65868" h="93255" extrusionOk="0">
                    <a:moveTo>
                      <a:pt x="65868" y="68056"/>
                    </a:moveTo>
                    <a:lnTo>
                      <a:pt x="65868" y="72281"/>
                    </a:lnTo>
                    <a:cubicBezTo>
                      <a:pt x="65868" y="73375"/>
                      <a:pt x="65868" y="74500"/>
                      <a:pt x="65837" y="75655"/>
                    </a:cubicBezTo>
                    <a:cubicBezTo>
                      <a:pt x="65837" y="77053"/>
                      <a:pt x="65807" y="78451"/>
                      <a:pt x="65777" y="79880"/>
                    </a:cubicBezTo>
                    <a:cubicBezTo>
                      <a:pt x="65716" y="80974"/>
                      <a:pt x="65685" y="82099"/>
                      <a:pt x="65655" y="83254"/>
                    </a:cubicBezTo>
                    <a:cubicBezTo>
                      <a:pt x="65533" y="86567"/>
                      <a:pt x="65351" y="89911"/>
                      <a:pt x="65108" y="93254"/>
                    </a:cubicBezTo>
                    <a:lnTo>
                      <a:pt x="304" y="93254"/>
                    </a:lnTo>
                    <a:cubicBezTo>
                      <a:pt x="304" y="93254"/>
                      <a:pt x="152" y="89485"/>
                      <a:pt x="31" y="83254"/>
                    </a:cubicBezTo>
                    <a:cubicBezTo>
                      <a:pt x="31" y="82190"/>
                      <a:pt x="0" y="81096"/>
                      <a:pt x="0" y="79880"/>
                    </a:cubicBezTo>
                    <a:lnTo>
                      <a:pt x="0" y="75655"/>
                    </a:lnTo>
                    <a:lnTo>
                      <a:pt x="0" y="72281"/>
                    </a:lnTo>
                    <a:cubicBezTo>
                      <a:pt x="0" y="70913"/>
                      <a:pt x="0" y="69485"/>
                      <a:pt x="31" y="68056"/>
                    </a:cubicBezTo>
                    <a:cubicBezTo>
                      <a:pt x="31" y="66962"/>
                      <a:pt x="61" y="65837"/>
                      <a:pt x="61" y="64682"/>
                    </a:cubicBezTo>
                    <a:cubicBezTo>
                      <a:pt x="122" y="63314"/>
                      <a:pt x="122" y="61886"/>
                      <a:pt x="152" y="60457"/>
                    </a:cubicBezTo>
                    <a:cubicBezTo>
                      <a:pt x="183" y="59363"/>
                      <a:pt x="183" y="58208"/>
                      <a:pt x="213" y="57083"/>
                    </a:cubicBezTo>
                    <a:cubicBezTo>
                      <a:pt x="274" y="55715"/>
                      <a:pt x="304" y="54287"/>
                      <a:pt x="335" y="52858"/>
                    </a:cubicBezTo>
                    <a:cubicBezTo>
                      <a:pt x="365" y="51764"/>
                      <a:pt x="426" y="50609"/>
                      <a:pt x="487" y="49484"/>
                    </a:cubicBezTo>
                    <a:cubicBezTo>
                      <a:pt x="578" y="48056"/>
                      <a:pt x="608" y="46658"/>
                      <a:pt x="669" y="45259"/>
                    </a:cubicBezTo>
                    <a:cubicBezTo>
                      <a:pt x="730" y="44165"/>
                      <a:pt x="791" y="43010"/>
                      <a:pt x="882" y="41886"/>
                    </a:cubicBezTo>
                    <a:cubicBezTo>
                      <a:pt x="943" y="40457"/>
                      <a:pt x="1034" y="39059"/>
                      <a:pt x="1125" y="37661"/>
                    </a:cubicBezTo>
                    <a:cubicBezTo>
                      <a:pt x="1216" y="36566"/>
                      <a:pt x="1277" y="35411"/>
                      <a:pt x="1368" y="34287"/>
                    </a:cubicBezTo>
                    <a:cubicBezTo>
                      <a:pt x="2158" y="23739"/>
                      <a:pt x="3374" y="12949"/>
                      <a:pt x="5228" y="2888"/>
                    </a:cubicBezTo>
                    <a:cubicBezTo>
                      <a:pt x="5228" y="2888"/>
                      <a:pt x="11855" y="1338"/>
                      <a:pt x="21794" y="578"/>
                    </a:cubicBezTo>
                    <a:cubicBezTo>
                      <a:pt x="22463" y="517"/>
                      <a:pt x="23101" y="456"/>
                      <a:pt x="23739" y="426"/>
                    </a:cubicBezTo>
                    <a:cubicBezTo>
                      <a:pt x="28511" y="122"/>
                      <a:pt x="34013" y="0"/>
                      <a:pt x="39849" y="304"/>
                    </a:cubicBezTo>
                    <a:lnTo>
                      <a:pt x="41794" y="426"/>
                    </a:lnTo>
                    <a:cubicBezTo>
                      <a:pt x="47873" y="851"/>
                      <a:pt x="54287" y="1763"/>
                      <a:pt x="60700" y="3344"/>
                    </a:cubicBezTo>
                    <a:cubicBezTo>
                      <a:pt x="60700" y="3344"/>
                      <a:pt x="62798" y="15837"/>
                      <a:pt x="64318" y="34287"/>
                    </a:cubicBezTo>
                    <a:cubicBezTo>
                      <a:pt x="64409" y="35381"/>
                      <a:pt x="64500" y="36505"/>
                      <a:pt x="64591" y="37661"/>
                    </a:cubicBezTo>
                    <a:cubicBezTo>
                      <a:pt x="64713" y="39028"/>
                      <a:pt x="64774" y="40427"/>
                      <a:pt x="64895" y="41886"/>
                    </a:cubicBezTo>
                    <a:cubicBezTo>
                      <a:pt x="64956" y="42980"/>
                      <a:pt x="65047" y="44104"/>
                      <a:pt x="65108" y="45259"/>
                    </a:cubicBezTo>
                    <a:cubicBezTo>
                      <a:pt x="65199" y="46627"/>
                      <a:pt x="65260" y="48025"/>
                      <a:pt x="65351" y="49484"/>
                    </a:cubicBezTo>
                    <a:cubicBezTo>
                      <a:pt x="65381" y="50579"/>
                      <a:pt x="65442" y="51703"/>
                      <a:pt x="65503" y="52858"/>
                    </a:cubicBezTo>
                    <a:cubicBezTo>
                      <a:pt x="65533" y="54257"/>
                      <a:pt x="65594" y="55624"/>
                      <a:pt x="65655" y="57083"/>
                    </a:cubicBezTo>
                    <a:cubicBezTo>
                      <a:pt x="65685" y="58178"/>
                      <a:pt x="65716" y="59302"/>
                      <a:pt x="65777" y="60457"/>
                    </a:cubicBezTo>
                    <a:cubicBezTo>
                      <a:pt x="65807" y="61855"/>
                      <a:pt x="65837" y="63254"/>
                      <a:pt x="65837" y="64682"/>
                    </a:cubicBezTo>
                    <a:cubicBezTo>
                      <a:pt x="65868" y="65807"/>
                      <a:pt x="65868" y="66962"/>
                      <a:pt x="65868" y="68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a:extLst>
                  <a:ext uri="{FF2B5EF4-FFF2-40B4-BE49-F238E27FC236}">
                    <a16:creationId xmlns:a16="http://schemas.microsoft.com/office/drawing/2014/main" id="{9AA21404-1C04-E37C-5BE9-2EF9078E9874}"/>
                  </a:ext>
                </a:extLst>
              </p:cNvPr>
              <p:cNvSpPr/>
              <p:nvPr/>
            </p:nvSpPr>
            <p:spPr>
              <a:xfrm>
                <a:off x="12104600" y="3151550"/>
                <a:ext cx="1386825" cy="83625"/>
              </a:xfrm>
              <a:custGeom>
                <a:avLst/>
                <a:gdLst/>
                <a:ahLst/>
                <a:cxnLst/>
                <a:rect l="l" t="t" r="r" b="b"/>
                <a:pathLst>
                  <a:path w="55473" h="3345" fill="none" extrusionOk="0">
                    <a:moveTo>
                      <a:pt x="0" y="2888"/>
                    </a:moveTo>
                    <a:cubicBezTo>
                      <a:pt x="0" y="2888"/>
                      <a:pt x="6627" y="1308"/>
                      <a:pt x="16566" y="548"/>
                    </a:cubicBezTo>
                    <a:cubicBezTo>
                      <a:pt x="17204" y="517"/>
                      <a:pt x="17873" y="426"/>
                      <a:pt x="18511" y="396"/>
                    </a:cubicBezTo>
                    <a:cubicBezTo>
                      <a:pt x="23283" y="92"/>
                      <a:pt x="28755" y="1"/>
                      <a:pt x="34621" y="305"/>
                    </a:cubicBezTo>
                    <a:lnTo>
                      <a:pt x="36566" y="396"/>
                    </a:lnTo>
                    <a:cubicBezTo>
                      <a:pt x="42645" y="821"/>
                      <a:pt x="49059" y="1733"/>
                      <a:pt x="55472" y="3344"/>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a:extLst>
                  <a:ext uri="{FF2B5EF4-FFF2-40B4-BE49-F238E27FC236}">
                    <a16:creationId xmlns:a16="http://schemas.microsoft.com/office/drawing/2014/main" id="{DC8B1165-9B1C-20DD-1398-10A0CD4F6778}"/>
                  </a:ext>
                </a:extLst>
              </p:cNvPr>
              <p:cNvSpPr/>
              <p:nvPr/>
            </p:nvSpPr>
            <p:spPr>
              <a:xfrm>
                <a:off x="12520250" y="3151550"/>
                <a:ext cx="499275" cy="305500"/>
              </a:xfrm>
              <a:custGeom>
                <a:avLst/>
                <a:gdLst/>
                <a:ahLst/>
                <a:cxnLst/>
                <a:rect l="l" t="t" r="r" b="b"/>
                <a:pathLst>
                  <a:path w="19971" h="12220" extrusionOk="0">
                    <a:moveTo>
                      <a:pt x="19971" y="426"/>
                    </a:moveTo>
                    <a:lnTo>
                      <a:pt x="19971" y="2219"/>
                    </a:lnTo>
                    <a:cubicBezTo>
                      <a:pt x="19971" y="7721"/>
                      <a:pt x="15503" y="12220"/>
                      <a:pt x="9971" y="12220"/>
                    </a:cubicBezTo>
                    <a:cubicBezTo>
                      <a:pt x="4469" y="12220"/>
                      <a:pt x="1" y="7721"/>
                      <a:pt x="1" y="2219"/>
                    </a:cubicBezTo>
                    <a:lnTo>
                      <a:pt x="1" y="548"/>
                    </a:lnTo>
                    <a:cubicBezTo>
                      <a:pt x="639" y="517"/>
                      <a:pt x="1277" y="426"/>
                      <a:pt x="1916" y="396"/>
                    </a:cubicBezTo>
                    <a:cubicBezTo>
                      <a:pt x="6718" y="92"/>
                      <a:pt x="12189" y="1"/>
                      <a:pt x="18025" y="305"/>
                    </a:cubicBezTo>
                    <a:cubicBezTo>
                      <a:pt x="18694" y="335"/>
                      <a:pt x="19332" y="365"/>
                      <a:pt x="19971" y="4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a:extLst>
                  <a:ext uri="{FF2B5EF4-FFF2-40B4-BE49-F238E27FC236}">
                    <a16:creationId xmlns:a16="http://schemas.microsoft.com/office/drawing/2014/main" id="{A28BFAA8-4775-0CAC-EC30-756018B275A6}"/>
                  </a:ext>
                </a:extLst>
              </p:cNvPr>
              <p:cNvSpPr/>
              <p:nvPr/>
            </p:nvSpPr>
            <p:spPr>
              <a:xfrm>
                <a:off x="12628150" y="2705500"/>
                <a:ext cx="283475" cy="659600"/>
              </a:xfrm>
              <a:custGeom>
                <a:avLst/>
                <a:gdLst/>
                <a:ahLst/>
                <a:cxnLst/>
                <a:rect l="l" t="t" r="r" b="b"/>
                <a:pathLst>
                  <a:path w="11339" h="26384" extrusionOk="0">
                    <a:moveTo>
                      <a:pt x="11339" y="5684"/>
                    </a:moveTo>
                    <a:lnTo>
                      <a:pt x="11339" y="20730"/>
                    </a:lnTo>
                    <a:cubicBezTo>
                      <a:pt x="11339" y="23861"/>
                      <a:pt x="8785" y="26384"/>
                      <a:pt x="5655" y="26384"/>
                    </a:cubicBezTo>
                    <a:cubicBezTo>
                      <a:pt x="2524" y="26384"/>
                      <a:pt x="1" y="23831"/>
                      <a:pt x="1" y="20730"/>
                    </a:cubicBezTo>
                    <a:lnTo>
                      <a:pt x="1" y="5684"/>
                    </a:lnTo>
                    <a:lnTo>
                      <a:pt x="1" y="5593"/>
                    </a:lnTo>
                    <a:cubicBezTo>
                      <a:pt x="31" y="2493"/>
                      <a:pt x="2585" y="0"/>
                      <a:pt x="5655" y="0"/>
                    </a:cubicBezTo>
                    <a:cubicBezTo>
                      <a:pt x="7235" y="0"/>
                      <a:pt x="8664" y="669"/>
                      <a:pt x="9697" y="1672"/>
                    </a:cubicBezTo>
                    <a:cubicBezTo>
                      <a:pt x="10275" y="2250"/>
                      <a:pt x="10670" y="2888"/>
                      <a:pt x="10974" y="3648"/>
                    </a:cubicBezTo>
                    <a:cubicBezTo>
                      <a:pt x="11217" y="4256"/>
                      <a:pt x="11339" y="4985"/>
                      <a:pt x="11339" y="5684"/>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a:extLst>
                  <a:ext uri="{FF2B5EF4-FFF2-40B4-BE49-F238E27FC236}">
                    <a16:creationId xmlns:a16="http://schemas.microsoft.com/office/drawing/2014/main" id="{31CA731B-C517-130B-D636-D6C3CFD5F7D4}"/>
                  </a:ext>
                </a:extLst>
              </p:cNvPr>
              <p:cNvSpPr/>
              <p:nvPr/>
            </p:nvSpPr>
            <p:spPr>
              <a:xfrm>
                <a:off x="12627400" y="2798200"/>
                <a:ext cx="284225" cy="344925"/>
              </a:xfrm>
              <a:custGeom>
                <a:avLst/>
                <a:gdLst/>
                <a:ahLst/>
                <a:cxnLst/>
                <a:rect l="l" t="t" r="r" b="b"/>
                <a:pathLst>
                  <a:path w="11369" h="13797" extrusionOk="0">
                    <a:moveTo>
                      <a:pt x="7660" y="1"/>
                    </a:moveTo>
                    <a:lnTo>
                      <a:pt x="1" y="1916"/>
                    </a:lnTo>
                    <a:lnTo>
                      <a:pt x="1" y="2007"/>
                    </a:lnTo>
                    <a:lnTo>
                      <a:pt x="1" y="11490"/>
                    </a:lnTo>
                    <a:cubicBezTo>
                      <a:pt x="1495" y="12518"/>
                      <a:pt x="4030" y="13796"/>
                      <a:pt x="7716" y="13796"/>
                    </a:cubicBezTo>
                    <a:cubicBezTo>
                      <a:pt x="8828" y="13796"/>
                      <a:pt x="10044" y="13680"/>
                      <a:pt x="11369" y="13405"/>
                    </a:cubicBezTo>
                    <a:lnTo>
                      <a:pt x="11369" y="1976"/>
                    </a:lnTo>
                    <a:cubicBezTo>
                      <a:pt x="11369" y="1277"/>
                      <a:pt x="11247" y="548"/>
                      <a:pt x="10943" y="1"/>
                    </a:cubicBez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a:extLst>
                  <a:ext uri="{FF2B5EF4-FFF2-40B4-BE49-F238E27FC236}">
                    <a16:creationId xmlns:a16="http://schemas.microsoft.com/office/drawing/2014/main" id="{FF523E51-C442-627D-827C-4DE33B3B1C8E}"/>
                  </a:ext>
                </a:extLst>
              </p:cNvPr>
              <p:cNvSpPr/>
              <p:nvPr/>
            </p:nvSpPr>
            <p:spPr>
              <a:xfrm>
                <a:off x="12333325" y="1998800"/>
                <a:ext cx="859450" cy="1039550"/>
              </a:xfrm>
              <a:custGeom>
                <a:avLst/>
                <a:gdLst/>
                <a:ahLst/>
                <a:cxnLst/>
                <a:rect l="l" t="t" r="r" b="b"/>
                <a:pathLst>
                  <a:path w="34378" h="41582" extrusionOk="0">
                    <a:moveTo>
                      <a:pt x="34378" y="20882"/>
                    </a:moveTo>
                    <a:cubicBezTo>
                      <a:pt x="33679" y="28329"/>
                      <a:pt x="31551" y="41035"/>
                      <a:pt x="17296" y="41278"/>
                    </a:cubicBezTo>
                    <a:cubicBezTo>
                      <a:pt x="304" y="41582"/>
                      <a:pt x="0" y="24013"/>
                      <a:pt x="730" y="13982"/>
                    </a:cubicBezTo>
                    <a:cubicBezTo>
                      <a:pt x="1733" y="730"/>
                      <a:pt x="11004" y="1"/>
                      <a:pt x="11004" y="1"/>
                    </a:cubicBezTo>
                    <a:cubicBezTo>
                      <a:pt x="17508" y="2645"/>
                      <a:pt x="18207" y="10913"/>
                      <a:pt x="21916" y="13709"/>
                    </a:cubicBezTo>
                    <a:cubicBezTo>
                      <a:pt x="23314" y="14803"/>
                      <a:pt x="25472" y="15381"/>
                      <a:pt x="27630" y="15776"/>
                    </a:cubicBezTo>
                    <a:cubicBezTo>
                      <a:pt x="28025" y="17843"/>
                      <a:pt x="29423" y="20669"/>
                      <a:pt x="34378" y="2088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a:extLst>
                  <a:ext uri="{FF2B5EF4-FFF2-40B4-BE49-F238E27FC236}">
                    <a16:creationId xmlns:a16="http://schemas.microsoft.com/office/drawing/2014/main" id="{AEE8BD5F-E86E-E58C-58E5-9F94D0044663}"/>
                  </a:ext>
                </a:extLst>
              </p:cNvPr>
              <p:cNvSpPr/>
              <p:nvPr/>
            </p:nvSpPr>
            <p:spPr>
              <a:xfrm>
                <a:off x="12616775" y="2792125"/>
                <a:ext cx="325250" cy="108700"/>
              </a:xfrm>
              <a:custGeom>
                <a:avLst/>
                <a:gdLst/>
                <a:ahLst/>
                <a:cxnLst/>
                <a:rect l="l" t="t" r="r" b="b"/>
                <a:pathLst>
                  <a:path w="13010" h="4348" extrusionOk="0">
                    <a:moveTo>
                      <a:pt x="0" y="0"/>
                    </a:moveTo>
                    <a:cubicBezTo>
                      <a:pt x="0" y="2402"/>
                      <a:pt x="2918" y="4347"/>
                      <a:pt x="6505" y="4347"/>
                    </a:cubicBezTo>
                    <a:cubicBezTo>
                      <a:pt x="10061" y="4347"/>
                      <a:pt x="13009" y="2402"/>
                      <a:pt x="13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a:extLst>
                  <a:ext uri="{FF2B5EF4-FFF2-40B4-BE49-F238E27FC236}">
                    <a16:creationId xmlns:a16="http://schemas.microsoft.com/office/drawing/2014/main" id="{0014E334-FD8E-24CC-9E7A-B898B240D0FE}"/>
                  </a:ext>
                </a:extLst>
              </p:cNvPr>
              <p:cNvSpPr/>
              <p:nvPr/>
            </p:nvSpPr>
            <p:spPr>
              <a:xfrm>
                <a:off x="13853875" y="2165975"/>
                <a:ext cx="943050" cy="1367075"/>
              </a:xfrm>
              <a:custGeom>
                <a:avLst/>
                <a:gdLst/>
                <a:ahLst/>
                <a:cxnLst/>
                <a:rect l="l" t="t" r="r" b="b"/>
                <a:pathLst>
                  <a:path w="37722" h="54683" extrusionOk="0">
                    <a:moveTo>
                      <a:pt x="0" y="5441"/>
                    </a:moveTo>
                    <a:cubicBezTo>
                      <a:pt x="0" y="5441"/>
                      <a:pt x="11459" y="40943"/>
                      <a:pt x="20548" y="47995"/>
                    </a:cubicBezTo>
                    <a:cubicBezTo>
                      <a:pt x="29089" y="54682"/>
                      <a:pt x="37721" y="46415"/>
                      <a:pt x="35806" y="38451"/>
                    </a:cubicBezTo>
                    <a:cubicBezTo>
                      <a:pt x="33952" y="30518"/>
                      <a:pt x="9301" y="1"/>
                      <a:pt x="9301" y="1"/>
                    </a:cubicBezTo>
                    <a:cubicBezTo>
                      <a:pt x="9301" y="1"/>
                      <a:pt x="3435" y="1520"/>
                      <a:pt x="0" y="544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a:extLst>
                  <a:ext uri="{FF2B5EF4-FFF2-40B4-BE49-F238E27FC236}">
                    <a16:creationId xmlns:a16="http://schemas.microsoft.com/office/drawing/2014/main" id="{73B72588-A7FF-7C92-DCF1-9729AA5918EC}"/>
                  </a:ext>
                </a:extLst>
              </p:cNvPr>
              <p:cNvSpPr/>
              <p:nvPr/>
            </p:nvSpPr>
            <p:spPr>
              <a:xfrm>
                <a:off x="10852300" y="2348350"/>
                <a:ext cx="240150" cy="294100"/>
              </a:xfrm>
              <a:custGeom>
                <a:avLst/>
                <a:gdLst/>
                <a:ahLst/>
                <a:cxnLst/>
                <a:rect l="l" t="t" r="r" b="b"/>
                <a:pathLst>
                  <a:path w="9606" h="11764" extrusionOk="0">
                    <a:moveTo>
                      <a:pt x="7204" y="912"/>
                    </a:moveTo>
                    <a:cubicBezTo>
                      <a:pt x="7204" y="912"/>
                      <a:pt x="9605" y="5593"/>
                      <a:pt x="8906" y="8298"/>
                    </a:cubicBezTo>
                    <a:cubicBezTo>
                      <a:pt x="8237" y="10943"/>
                      <a:pt x="6079" y="4225"/>
                      <a:pt x="6079" y="4225"/>
                    </a:cubicBezTo>
                    <a:cubicBezTo>
                      <a:pt x="6079" y="4225"/>
                      <a:pt x="7538" y="9210"/>
                      <a:pt x="6839" y="9879"/>
                    </a:cubicBezTo>
                    <a:cubicBezTo>
                      <a:pt x="6110" y="10578"/>
                      <a:pt x="4134" y="5684"/>
                      <a:pt x="4134" y="5684"/>
                    </a:cubicBezTo>
                    <a:cubicBezTo>
                      <a:pt x="4134" y="5684"/>
                      <a:pt x="5502" y="9879"/>
                      <a:pt x="4620" y="10578"/>
                    </a:cubicBezTo>
                    <a:cubicBezTo>
                      <a:pt x="3739" y="11247"/>
                      <a:pt x="2584" y="7265"/>
                      <a:pt x="2584" y="7265"/>
                    </a:cubicBezTo>
                    <a:cubicBezTo>
                      <a:pt x="2584" y="7265"/>
                      <a:pt x="3830" y="11004"/>
                      <a:pt x="2736" y="11368"/>
                    </a:cubicBezTo>
                    <a:cubicBezTo>
                      <a:pt x="1611" y="11764"/>
                      <a:pt x="335" y="8602"/>
                      <a:pt x="183" y="6171"/>
                    </a:cubicBezTo>
                    <a:cubicBezTo>
                      <a:pt x="0" y="3709"/>
                      <a:pt x="3952" y="0"/>
                      <a:pt x="7204" y="91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a:extLst>
                  <a:ext uri="{FF2B5EF4-FFF2-40B4-BE49-F238E27FC236}">
                    <a16:creationId xmlns:a16="http://schemas.microsoft.com/office/drawing/2014/main" id="{542DF01A-4BC6-A808-82DE-E64DB6A08BED}"/>
                  </a:ext>
                </a:extLst>
              </p:cNvPr>
              <p:cNvSpPr/>
              <p:nvPr/>
            </p:nvSpPr>
            <p:spPr>
              <a:xfrm>
                <a:off x="12723900" y="2671300"/>
                <a:ext cx="438500" cy="234075"/>
              </a:xfrm>
              <a:custGeom>
                <a:avLst/>
                <a:gdLst/>
                <a:ahLst/>
                <a:cxnLst/>
                <a:rect l="l" t="t" r="r" b="b"/>
                <a:pathLst>
                  <a:path w="17540" h="9363" fill="none" extrusionOk="0">
                    <a:moveTo>
                      <a:pt x="17539" y="1"/>
                    </a:moveTo>
                    <a:cubicBezTo>
                      <a:pt x="17539" y="1"/>
                      <a:pt x="13831" y="9210"/>
                      <a:pt x="1" y="9362"/>
                    </a:cubicBezTo>
                  </a:path>
                </a:pathLst>
              </a:custGeom>
              <a:noFill/>
              <a:ln w="121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a:extLst>
                  <a:ext uri="{FF2B5EF4-FFF2-40B4-BE49-F238E27FC236}">
                    <a16:creationId xmlns:a16="http://schemas.microsoft.com/office/drawing/2014/main" id="{80F3BC2D-C747-DC0D-B1B0-846A4AB4285B}"/>
                  </a:ext>
                </a:extLst>
              </p:cNvPr>
              <p:cNvSpPr/>
              <p:nvPr/>
            </p:nvSpPr>
            <p:spPr>
              <a:xfrm>
                <a:off x="12673750" y="2852150"/>
                <a:ext cx="140600" cy="93500"/>
              </a:xfrm>
              <a:custGeom>
                <a:avLst/>
                <a:gdLst/>
                <a:ahLst/>
                <a:cxnLst/>
                <a:rect l="l" t="t" r="r" b="b"/>
                <a:pathLst>
                  <a:path w="5624" h="3740" extrusionOk="0">
                    <a:moveTo>
                      <a:pt x="5624" y="1885"/>
                    </a:moveTo>
                    <a:cubicBezTo>
                      <a:pt x="5624" y="2919"/>
                      <a:pt x="4378" y="3739"/>
                      <a:pt x="2827" y="3739"/>
                    </a:cubicBezTo>
                    <a:cubicBezTo>
                      <a:pt x="1247" y="3739"/>
                      <a:pt x="1" y="2919"/>
                      <a:pt x="1" y="1885"/>
                    </a:cubicBezTo>
                    <a:cubicBezTo>
                      <a:pt x="1" y="852"/>
                      <a:pt x="1247" y="31"/>
                      <a:pt x="2827" y="31"/>
                    </a:cubicBezTo>
                    <a:cubicBezTo>
                      <a:pt x="4378" y="1"/>
                      <a:pt x="5624" y="821"/>
                      <a:pt x="5624" y="1885"/>
                    </a:cubicBezTo>
                    <a:close/>
                  </a:path>
                </a:pathLst>
              </a:custGeom>
              <a:solidFill>
                <a:srgbClr val="AF9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a:extLst>
                  <a:ext uri="{FF2B5EF4-FFF2-40B4-BE49-F238E27FC236}">
                    <a16:creationId xmlns:a16="http://schemas.microsoft.com/office/drawing/2014/main" id="{24B478CF-1C9B-1AB7-61F3-C7F60380431C}"/>
                  </a:ext>
                </a:extLst>
              </p:cNvPr>
              <p:cNvSpPr/>
              <p:nvPr/>
            </p:nvSpPr>
            <p:spPr>
              <a:xfrm>
                <a:off x="12680600" y="2860525"/>
                <a:ext cx="133750" cy="85125"/>
              </a:xfrm>
              <a:custGeom>
                <a:avLst/>
                <a:gdLst/>
                <a:ahLst/>
                <a:cxnLst/>
                <a:rect l="l" t="t" r="r" b="b"/>
                <a:pathLst>
                  <a:path w="5350" h="3405" extrusionOk="0">
                    <a:moveTo>
                      <a:pt x="4134" y="0"/>
                    </a:moveTo>
                    <a:lnTo>
                      <a:pt x="4134" y="0"/>
                    </a:lnTo>
                    <a:cubicBezTo>
                      <a:pt x="4286" y="213"/>
                      <a:pt x="4408" y="486"/>
                      <a:pt x="4408" y="790"/>
                    </a:cubicBezTo>
                    <a:cubicBezTo>
                      <a:pt x="4408" y="1824"/>
                      <a:pt x="3131" y="2645"/>
                      <a:pt x="1581" y="2645"/>
                    </a:cubicBezTo>
                    <a:cubicBezTo>
                      <a:pt x="973" y="2645"/>
                      <a:pt x="456" y="2553"/>
                      <a:pt x="0" y="2341"/>
                    </a:cubicBezTo>
                    <a:lnTo>
                      <a:pt x="0" y="2341"/>
                    </a:lnTo>
                    <a:cubicBezTo>
                      <a:pt x="456" y="2948"/>
                      <a:pt x="1398" y="3404"/>
                      <a:pt x="2553" y="3404"/>
                    </a:cubicBezTo>
                    <a:cubicBezTo>
                      <a:pt x="4104" y="3404"/>
                      <a:pt x="5350" y="2584"/>
                      <a:pt x="5350" y="1550"/>
                    </a:cubicBezTo>
                    <a:cubicBezTo>
                      <a:pt x="5350" y="912"/>
                      <a:pt x="4864" y="334"/>
                      <a:pt x="4134" y="0"/>
                    </a:cubicBezTo>
                    <a:close/>
                  </a:path>
                </a:pathLst>
              </a:custGeom>
              <a:solidFill>
                <a:srgbClr val="444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a:extLst>
                  <a:ext uri="{FF2B5EF4-FFF2-40B4-BE49-F238E27FC236}">
                    <a16:creationId xmlns:a16="http://schemas.microsoft.com/office/drawing/2014/main" id="{0F8011A5-1709-B089-6629-3FD2C108EF13}"/>
                  </a:ext>
                </a:extLst>
              </p:cNvPr>
              <p:cNvSpPr/>
              <p:nvPr/>
            </p:nvSpPr>
            <p:spPr>
              <a:xfrm>
                <a:off x="13105375" y="2435725"/>
                <a:ext cx="174800" cy="303225"/>
              </a:xfrm>
              <a:custGeom>
                <a:avLst/>
                <a:gdLst/>
                <a:ahLst/>
                <a:cxnLst/>
                <a:rect l="l" t="t" r="r" b="b"/>
                <a:pathLst>
                  <a:path w="6992" h="12129" extrusionOk="0">
                    <a:moveTo>
                      <a:pt x="1004" y="5168"/>
                    </a:moveTo>
                    <a:cubicBezTo>
                      <a:pt x="2037" y="2098"/>
                      <a:pt x="4134" y="1"/>
                      <a:pt x="5654" y="518"/>
                    </a:cubicBezTo>
                    <a:lnTo>
                      <a:pt x="6991" y="943"/>
                    </a:lnTo>
                    <a:cubicBezTo>
                      <a:pt x="6748" y="882"/>
                      <a:pt x="6536" y="852"/>
                      <a:pt x="6262" y="913"/>
                    </a:cubicBezTo>
                    <a:cubicBezTo>
                      <a:pt x="4864" y="1126"/>
                      <a:pt x="3253" y="3041"/>
                      <a:pt x="2341" y="5624"/>
                    </a:cubicBezTo>
                    <a:cubicBezTo>
                      <a:pt x="1459" y="8269"/>
                      <a:pt x="1611" y="10761"/>
                      <a:pt x="2614" y="11764"/>
                    </a:cubicBezTo>
                    <a:cubicBezTo>
                      <a:pt x="2797" y="11946"/>
                      <a:pt x="2979" y="12068"/>
                      <a:pt x="3222" y="12129"/>
                    </a:cubicBezTo>
                    <a:lnTo>
                      <a:pt x="1885" y="11673"/>
                    </a:lnTo>
                    <a:cubicBezTo>
                      <a:pt x="365" y="11187"/>
                      <a:pt x="0" y="8269"/>
                      <a:pt x="1004"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a:extLst>
                  <a:ext uri="{FF2B5EF4-FFF2-40B4-BE49-F238E27FC236}">
                    <a16:creationId xmlns:a16="http://schemas.microsoft.com/office/drawing/2014/main" id="{9493E24B-DCE9-13A9-2E19-5A863B7F5069}"/>
                  </a:ext>
                </a:extLst>
              </p:cNvPr>
              <p:cNvSpPr/>
              <p:nvPr/>
            </p:nvSpPr>
            <p:spPr>
              <a:xfrm>
                <a:off x="13141850" y="2457775"/>
                <a:ext cx="143650" cy="272075"/>
              </a:xfrm>
              <a:custGeom>
                <a:avLst/>
                <a:gdLst/>
                <a:ahLst/>
                <a:cxnLst/>
                <a:rect l="l" t="t" r="r" b="b"/>
                <a:pathLst>
                  <a:path w="5746" h="10883" extrusionOk="0">
                    <a:moveTo>
                      <a:pt x="4803" y="0"/>
                    </a:moveTo>
                    <a:cubicBezTo>
                      <a:pt x="3405" y="183"/>
                      <a:pt x="1763" y="2098"/>
                      <a:pt x="882" y="4712"/>
                    </a:cubicBezTo>
                    <a:cubicBezTo>
                      <a:pt x="0" y="7326"/>
                      <a:pt x="152" y="9849"/>
                      <a:pt x="1186" y="10882"/>
                    </a:cubicBezTo>
                    <a:cubicBezTo>
                      <a:pt x="2098" y="10700"/>
                      <a:pt x="3162" y="9788"/>
                      <a:pt x="3982" y="8420"/>
                    </a:cubicBezTo>
                    <a:cubicBezTo>
                      <a:pt x="4408" y="7751"/>
                      <a:pt x="4742" y="6991"/>
                      <a:pt x="5046" y="6110"/>
                    </a:cubicBezTo>
                    <a:cubicBezTo>
                      <a:pt x="5320" y="5289"/>
                      <a:pt x="5502" y="4438"/>
                      <a:pt x="5593" y="3648"/>
                    </a:cubicBezTo>
                    <a:cubicBezTo>
                      <a:pt x="5745" y="2007"/>
                      <a:pt x="5472" y="700"/>
                      <a:pt x="480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a:extLst>
                  <a:ext uri="{FF2B5EF4-FFF2-40B4-BE49-F238E27FC236}">
                    <a16:creationId xmlns:a16="http://schemas.microsoft.com/office/drawing/2014/main" id="{88BA15A3-98A4-7B64-0859-76C823E03B05}"/>
                  </a:ext>
                </a:extLst>
              </p:cNvPr>
              <p:cNvSpPr/>
              <p:nvPr/>
            </p:nvSpPr>
            <p:spPr>
              <a:xfrm>
                <a:off x="13141850" y="2457025"/>
                <a:ext cx="185425" cy="293325"/>
              </a:xfrm>
              <a:custGeom>
                <a:avLst/>
                <a:gdLst/>
                <a:ahLst/>
                <a:cxnLst/>
                <a:rect l="l" t="t" r="r" b="b"/>
                <a:pathLst>
                  <a:path w="7417" h="11733" extrusionOk="0">
                    <a:moveTo>
                      <a:pt x="882" y="4742"/>
                    </a:moveTo>
                    <a:cubicBezTo>
                      <a:pt x="1763" y="2128"/>
                      <a:pt x="3405" y="213"/>
                      <a:pt x="4803" y="30"/>
                    </a:cubicBezTo>
                    <a:cubicBezTo>
                      <a:pt x="5077" y="0"/>
                      <a:pt x="5289" y="0"/>
                      <a:pt x="5532" y="61"/>
                    </a:cubicBezTo>
                    <a:cubicBezTo>
                      <a:pt x="7052" y="578"/>
                      <a:pt x="7417" y="3496"/>
                      <a:pt x="6384" y="6565"/>
                    </a:cubicBezTo>
                    <a:cubicBezTo>
                      <a:pt x="5380" y="9635"/>
                      <a:pt x="3283" y="11733"/>
                      <a:pt x="1763" y="11246"/>
                    </a:cubicBezTo>
                    <a:cubicBezTo>
                      <a:pt x="1520" y="11155"/>
                      <a:pt x="1338" y="11064"/>
                      <a:pt x="1155" y="10851"/>
                    </a:cubicBezTo>
                    <a:cubicBezTo>
                      <a:pt x="152" y="9879"/>
                      <a:pt x="0" y="7356"/>
                      <a:pt x="882"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a:extLst>
                  <a:ext uri="{FF2B5EF4-FFF2-40B4-BE49-F238E27FC236}">
                    <a16:creationId xmlns:a16="http://schemas.microsoft.com/office/drawing/2014/main" id="{F19447BF-42A8-4EFE-462D-D2705B1B5643}"/>
                  </a:ext>
                </a:extLst>
              </p:cNvPr>
              <p:cNvSpPr/>
              <p:nvPr/>
            </p:nvSpPr>
            <p:spPr>
              <a:xfrm>
                <a:off x="13176050" y="2507175"/>
                <a:ext cx="113250" cy="183150"/>
              </a:xfrm>
              <a:custGeom>
                <a:avLst/>
                <a:gdLst/>
                <a:ahLst/>
                <a:cxnLst/>
                <a:rect l="l" t="t" r="r" b="b"/>
                <a:pathLst>
                  <a:path w="4530" h="7326" extrusionOk="0">
                    <a:moveTo>
                      <a:pt x="608" y="3131"/>
                    </a:moveTo>
                    <a:cubicBezTo>
                      <a:pt x="1216" y="1246"/>
                      <a:pt x="2493" y="0"/>
                      <a:pt x="3405" y="304"/>
                    </a:cubicBezTo>
                    <a:cubicBezTo>
                      <a:pt x="4316" y="608"/>
                      <a:pt x="4529" y="2371"/>
                      <a:pt x="3921" y="4225"/>
                    </a:cubicBezTo>
                    <a:cubicBezTo>
                      <a:pt x="3313" y="6079"/>
                      <a:pt x="2067" y="7325"/>
                      <a:pt x="1155" y="7022"/>
                    </a:cubicBezTo>
                    <a:cubicBezTo>
                      <a:pt x="243" y="6718"/>
                      <a:pt x="0" y="4985"/>
                      <a:pt x="608" y="3131"/>
                    </a:cubicBezTo>
                    <a:close/>
                  </a:path>
                </a:pathLst>
              </a:custGeom>
              <a:solidFill>
                <a:schemeClr val="lt1"/>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a:extLst>
                  <a:ext uri="{FF2B5EF4-FFF2-40B4-BE49-F238E27FC236}">
                    <a16:creationId xmlns:a16="http://schemas.microsoft.com/office/drawing/2014/main" id="{CDD7CFF5-E75F-05DF-FC10-B7197A7CB1B9}"/>
                  </a:ext>
                </a:extLst>
              </p:cNvPr>
              <p:cNvSpPr/>
              <p:nvPr/>
            </p:nvSpPr>
            <p:spPr>
              <a:xfrm>
                <a:off x="12232250" y="2435725"/>
                <a:ext cx="174800" cy="303225"/>
              </a:xfrm>
              <a:custGeom>
                <a:avLst/>
                <a:gdLst/>
                <a:ahLst/>
                <a:cxnLst/>
                <a:rect l="l" t="t" r="r" b="b"/>
                <a:pathLst>
                  <a:path w="6992" h="12129" extrusionOk="0">
                    <a:moveTo>
                      <a:pt x="5958" y="5168"/>
                    </a:moveTo>
                    <a:cubicBezTo>
                      <a:pt x="4925" y="2098"/>
                      <a:pt x="2858" y="1"/>
                      <a:pt x="1338" y="518"/>
                    </a:cubicBezTo>
                    <a:lnTo>
                      <a:pt x="1" y="943"/>
                    </a:lnTo>
                    <a:cubicBezTo>
                      <a:pt x="214" y="882"/>
                      <a:pt x="457" y="852"/>
                      <a:pt x="730" y="913"/>
                    </a:cubicBezTo>
                    <a:cubicBezTo>
                      <a:pt x="2128" y="1126"/>
                      <a:pt x="3709" y="3041"/>
                      <a:pt x="4621" y="5624"/>
                    </a:cubicBezTo>
                    <a:cubicBezTo>
                      <a:pt x="5502" y="8269"/>
                      <a:pt x="5350" y="10761"/>
                      <a:pt x="4378" y="11764"/>
                    </a:cubicBezTo>
                    <a:cubicBezTo>
                      <a:pt x="4165" y="11946"/>
                      <a:pt x="3983" y="12068"/>
                      <a:pt x="3770" y="12129"/>
                    </a:cubicBezTo>
                    <a:lnTo>
                      <a:pt x="5077" y="11673"/>
                    </a:lnTo>
                    <a:cubicBezTo>
                      <a:pt x="6597" y="11187"/>
                      <a:pt x="6992" y="8269"/>
                      <a:pt x="5958"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a:extLst>
                  <a:ext uri="{FF2B5EF4-FFF2-40B4-BE49-F238E27FC236}">
                    <a16:creationId xmlns:a16="http://schemas.microsoft.com/office/drawing/2014/main" id="{04EFF982-D9A1-A3E6-2D06-7C02BF09E1EC}"/>
                  </a:ext>
                </a:extLst>
              </p:cNvPr>
              <p:cNvSpPr/>
              <p:nvPr/>
            </p:nvSpPr>
            <p:spPr>
              <a:xfrm>
                <a:off x="12226175" y="2457775"/>
                <a:ext cx="143650" cy="272075"/>
              </a:xfrm>
              <a:custGeom>
                <a:avLst/>
                <a:gdLst/>
                <a:ahLst/>
                <a:cxnLst/>
                <a:rect l="l" t="t" r="r" b="b"/>
                <a:pathLst>
                  <a:path w="5746" h="10883" extrusionOk="0">
                    <a:moveTo>
                      <a:pt x="973" y="0"/>
                    </a:moveTo>
                    <a:cubicBezTo>
                      <a:pt x="274" y="700"/>
                      <a:pt x="1" y="2007"/>
                      <a:pt x="153" y="3648"/>
                    </a:cubicBezTo>
                    <a:cubicBezTo>
                      <a:pt x="244" y="4438"/>
                      <a:pt x="426" y="5289"/>
                      <a:pt x="700" y="6110"/>
                    </a:cubicBezTo>
                    <a:cubicBezTo>
                      <a:pt x="1004" y="6991"/>
                      <a:pt x="1338" y="7751"/>
                      <a:pt x="1764" y="8420"/>
                    </a:cubicBezTo>
                    <a:cubicBezTo>
                      <a:pt x="2584" y="9788"/>
                      <a:pt x="3648" y="10700"/>
                      <a:pt x="4560" y="10882"/>
                    </a:cubicBezTo>
                    <a:cubicBezTo>
                      <a:pt x="5593" y="9849"/>
                      <a:pt x="5745" y="7326"/>
                      <a:pt x="4864" y="4712"/>
                    </a:cubicBezTo>
                    <a:cubicBezTo>
                      <a:pt x="4013" y="2098"/>
                      <a:pt x="2371" y="183"/>
                      <a:pt x="97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a:extLst>
                  <a:ext uri="{FF2B5EF4-FFF2-40B4-BE49-F238E27FC236}">
                    <a16:creationId xmlns:a16="http://schemas.microsoft.com/office/drawing/2014/main" id="{7DFBBE21-6626-1066-1B8F-F20FDB2698EA}"/>
                  </a:ext>
                </a:extLst>
              </p:cNvPr>
              <p:cNvSpPr/>
              <p:nvPr/>
            </p:nvSpPr>
            <p:spPr>
              <a:xfrm>
                <a:off x="12184375" y="2457025"/>
                <a:ext cx="185450" cy="293325"/>
              </a:xfrm>
              <a:custGeom>
                <a:avLst/>
                <a:gdLst/>
                <a:ahLst/>
                <a:cxnLst/>
                <a:rect l="l" t="t" r="r" b="b"/>
                <a:pathLst>
                  <a:path w="7418" h="11733" extrusionOk="0">
                    <a:moveTo>
                      <a:pt x="6536" y="4742"/>
                    </a:moveTo>
                    <a:cubicBezTo>
                      <a:pt x="5685" y="2128"/>
                      <a:pt x="4043" y="213"/>
                      <a:pt x="2645" y="30"/>
                    </a:cubicBezTo>
                    <a:cubicBezTo>
                      <a:pt x="2372" y="0"/>
                      <a:pt x="2129" y="0"/>
                      <a:pt x="1916" y="61"/>
                    </a:cubicBezTo>
                    <a:cubicBezTo>
                      <a:pt x="396" y="578"/>
                      <a:pt x="1" y="3496"/>
                      <a:pt x="1034" y="6565"/>
                    </a:cubicBezTo>
                    <a:cubicBezTo>
                      <a:pt x="2068" y="9635"/>
                      <a:pt x="4165" y="11733"/>
                      <a:pt x="5685" y="11246"/>
                    </a:cubicBezTo>
                    <a:cubicBezTo>
                      <a:pt x="5898" y="11155"/>
                      <a:pt x="6080" y="11064"/>
                      <a:pt x="6293" y="10851"/>
                    </a:cubicBezTo>
                    <a:cubicBezTo>
                      <a:pt x="7265" y="9879"/>
                      <a:pt x="7417" y="7356"/>
                      <a:pt x="6536"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a:extLst>
                  <a:ext uri="{FF2B5EF4-FFF2-40B4-BE49-F238E27FC236}">
                    <a16:creationId xmlns:a16="http://schemas.microsoft.com/office/drawing/2014/main" id="{13C829BD-3E4E-16E9-3041-B23F60A20C84}"/>
                  </a:ext>
                </a:extLst>
              </p:cNvPr>
              <p:cNvSpPr/>
              <p:nvPr/>
            </p:nvSpPr>
            <p:spPr>
              <a:xfrm>
                <a:off x="12222375" y="2507175"/>
                <a:ext cx="113250" cy="183150"/>
              </a:xfrm>
              <a:custGeom>
                <a:avLst/>
                <a:gdLst/>
                <a:ahLst/>
                <a:cxnLst/>
                <a:rect l="l" t="t" r="r" b="b"/>
                <a:pathLst>
                  <a:path w="4530" h="7326" extrusionOk="0">
                    <a:moveTo>
                      <a:pt x="3922" y="3131"/>
                    </a:moveTo>
                    <a:cubicBezTo>
                      <a:pt x="3314" y="1246"/>
                      <a:pt x="2068" y="0"/>
                      <a:pt x="1156" y="304"/>
                    </a:cubicBezTo>
                    <a:cubicBezTo>
                      <a:pt x="244" y="608"/>
                      <a:pt x="1" y="2371"/>
                      <a:pt x="609" y="4225"/>
                    </a:cubicBezTo>
                    <a:cubicBezTo>
                      <a:pt x="1216" y="6079"/>
                      <a:pt x="2493" y="7325"/>
                      <a:pt x="3375" y="7022"/>
                    </a:cubicBezTo>
                    <a:cubicBezTo>
                      <a:pt x="4317" y="6718"/>
                      <a:pt x="4530" y="4985"/>
                      <a:pt x="3922" y="3131"/>
                    </a:cubicBezTo>
                    <a:close/>
                  </a:path>
                </a:pathLst>
              </a:custGeom>
              <a:solidFill>
                <a:srgbClr val="2D1B6A"/>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a:extLst>
                  <a:ext uri="{FF2B5EF4-FFF2-40B4-BE49-F238E27FC236}">
                    <a16:creationId xmlns:a16="http://schemas.microsoft.com/office/drawing/2014/main" id="{54ED5AB7-1834-0247-C5A9-B0AAA17A43F1}"/>
                  </a:ext>
                </a:extLst>
              </p:cNvPr>
              <p:cNvSpPr/>
              <p:nvPr/>
            </p:nvSpPr>
            <p:spPr>
              <a:xfrm>
                <a:off x="12274050" y="2248050"/>
                <a:ext cx="952925" cy="421750"/>
              </a:xfrm>
              <a:custGeom>
                <a:avLst/>
                <a:gdLst/>
                <a:ahLst/>
                <a:cxnLst/>
                <a:rect l="l" t="t" r="r" b="b"/>
                <a:pathLst>
                  <a:path w="38117" h="16870" extrusionOk="0">
                    <a:moveTo>
                      <a:pt x="8420" y="16870"/>
                    </a:moveTo>
                    <a:cubicBezTo>
                      <a:pt x="3800" y="16870"/>
                      <a:pt x="1" y="13070"/>
                      <a:pt x="1" y="8420"/>
                    </a:cubicBezTo>
                    <a:cubicBezTo>
                      <a:pt x="1" y="3800"/>
                      <a:pt x="3800" y="0"/>
                      <a:pt x="8420" y="0"/>
                    </a:cubicBezTo>
                    <a:lnTo>
                      <a:pt x="29667" y="0"/>
                    </a:lnTo>
                    <a:cubicBezTo>
                      <a:pt x="34317" y="0"/>
                      <a:pt x="38117" y="3800"/>
                      <a:pt x="38117" y="8420"/>
                    </a:cubicBezTo>
                    <a:cubicBezTo>
                      <a:pt x="38117" y="13070"/>
                      <a:pt x="34317" y="16870"/>
                      <a:pt x="29667" y="16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a:extLst>
                  <a:ext uri="{FF2B5EF4-FFF2-40B4-BE49-F238E27FC236}">
                    <a16:creationId xmlns:a16="http://schemas.microsoft.com/office/drawing/2014/main" id="{A28B33C8-B751-141C-302B-05AF1B898C52}"/>
                  </a:ext>
                </a:extLst>
              </p:cNvPr>
              <p:cNvSpPr/>
              <p:nvPr/>
            </p:nvSpPr>
            <p:spPr>
              <a:xfrm>
                <a:off x="12274050" y="2248050"/>
                <a:ext cx="952925" cy="210500"/>
              </a:xfrm>
              <a:custGeom>
                <a:avLst/>
                <a:gdLst/>
                <a:ahLst/>
                <a:cxnLst/>
                <a:rect l="l" t="t" r="r" b="b"/>
                <a:pathLst>
                  <a:path w="38117" h="8420" fill="none" extrusionOk="0">
                    <a:moveTo>
                      <a:pt x="1" y="8420"/>
                    </a:moveTo>
                    <a:cubicBezTo>
                      <a:pt x="1" y="3800"/>
                      <a:pt x="3800" y="0"/>
                      <a:pt x="8420" y="0"/>
                    </a:cubicBezTo>
                    <a:lnTo>
                      <a:pt x="29667" y="0"/>
                    </a:lnTo>
                    <a:cubicBezTo>
                      <a:pt x="34317" y="0"/>
                      <a:pt x="38117" y="3800"/>
                      <a:pt x="38117" y="8420"/>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a:extLst>
                  <a:ext uri="{FF2B5EF4-FFF2-40B4-BE49-F238E27FC236}">
                    <a16:creationId xmlns:a16="http://schemas.microsoft.com/office/drawing/2014/main" id="{527C1A6F-A8A7-C40F-DE9D-2FE13B0F8874}"/>
                  </a:ext>
                </a:extLst>
              </p:cNvPr>
              <p:cNvSpPr/>
              <p:nvPr/>
            </p:nvSpPr>
            <p:spPr>
              <a:xfrm>
                <a:off x="12305975" y="2281475"/>
                <a:ext cx="886800" cy="354900"/>
              </a:xfrm>
              <a:custGeom>
                <a:avLst/>
                <a:gdLst/>
                <a:ahLst/>
                <a:cxnLst/>
                <a:rect l="l" t="t" r="r" b="b"/>
                <a:pathLst>
                  <a:path w="35472" h="14196" extrusionOk="0">
                    <a:moveTo>
                      <a:pt x="28359" y="14195"/>
                    </a:moveTo>
                    <a:lnTo>
                      <a:pt x="7113" y="14195"/>
                    </a:lnTo>
                    <a:cubicBezTo>
                      <a:pt x="3192" y="14195"/>
                      <a:pt x="0" y="11004"/>
                      <a:pt x="0" y="7083"/>
                    </a:cubicBezTo>
                    <a:lnTo>
                      <a:pt x="0" y="7083"/>
                    </a:lnTo>
                    <a:cubicBezTo>
                      <a:pt x="0" y="3192"/>
                      <a:pt x="3192" y="1"/>
                      <a:pt x="7113" y="1"/>
                    </a:cubicBezTo>
                    <a:lnTo>
                      <a:pt x="28359" y="1"/>
                    </a:lnTo>
                    <a:cubicBezTo>
                      <a:pt x="32280" y="1"/>
                      <a:pt x="35472" y="3192"/>
                      <a:pt x="35472" y="7083"/>
                    </a:cubicBezTo>
                    <a:lnTo>
                      <a:pt x="35472" y="7083"/>
                    </a:lnTo>
                    <a:cubicBezTo>
                      <a:pt x="35472" y="11004"/>
                      <a:pt x="32280" y="14195"/>
                      <a:pt x="28359" y="14195"/>
                    </a:cubicBezTo>
                    <a:close/>
                  </a:path>
                </a:pathLst>
              </a:custGeom>
              <a:solidFill>
                <a:schemeClr val="dk2"/>
              </a:solidFill>
              <a:ln w="30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a:extLst>
                  <a:ext uri="{FF2B5EF4-FFF2-40B4-BE49-F238E27FC236}">
                    <a16:creationId xmlns:a16="http://schemas.microsoft.com/office/drawing/2014/main" id="{A87D3EC5-8F7B-5BF1-12AC-6C4551A71BED}"/>
                  </a:ext>
                </a:extLst>
              </p:cNvPr>
              <p:cNvSpPr/>
              <p:nvPr/>
            </p:nvSpPr>
            <p:spPr>
              <a:xfrm>
                <a:off x="12328775" y="2287550"/>
                <a:ext cx="864000" cy="348825"/>
              </a:xfrm>
              <a:custGeom>
                <a:avLst/>
                <a:gdLst/>
                <a:ahLst/>
                <a:cxnLst/>
                <a:rect l="l" t="t" r="r" b="b"/>
                <a:pathLst>
                  <a:path w="34560" h="13953" extrusionOk="0">
                    <a:moveTo>
                      <a:pt x="29332" y="1"/>
                    </a:moveTo>
                    <a:cubicBezTo>
                      <a:pt x="29909" y="1034"/>
                      <a:pt x="30213" y="2220"/>
                      <a:pt x="30213" y="3466"/>
                    </a:cubicBezTo>
                    <a:cubicBezTo>
                      <a:pt x="30213" y="5442"/>
                      <a:pt x="29423" y="7205"/>
                      <a:pt x="28116" y="8481"/>
                    </a:cubicBezTo>
                    <a:cubicBezTo>
                      <a:pt x="26839" y="9788"/>
                      <a:pt x="25076" y="10578"/>
                      <a:pt x="23101" y="10578"/>
                    </a:cubicBezTo>
                    <a:lnTo>
                      <a:pt x="1885" y="10578"/>
                    </a:lnTo>
                    <a:cubicBezTo>
                      <a:pt x="1216" y="10578"/>
                      <a:pt x="608" y="10457"/>
                      <a:pt x="0" y="10305"/>
                    </a:cubicBezTo>
                    <a:lnTo>
                      <a:pt x="0" y="10305"/>
                    </a:lnTo>
                    <a:cubicBezTo>
                      <a:pt x="1216" y="12463"/>
                      <a:pt x="3526" y="13952"/>
                      <a:pt x="6201" y="13952"/>
                    </a:cubicBezTo>
                    <a:lnTo>
                      <a:pt x="27447" y="13952"/>
                    </a:lnTo>
                    <a:cubicBezTo>
                      <a:pt x="29423" y="13952"/>
                      <a:pt x="31156" y="13162"/>
                      <a:pt x="32463" y="11855"/>
                    </a:cubicBezTo>
                    <a:cubicBezTo>
                      <a:pt x="33739" y="10578"/>
                      <a:pt x="34560" y="8816"/>
                      <a:pt x="34560" y="6840"/>
                    </a:cubicBezTo>
                    <a:cubicBezTo>
                      <a:pt x="34560" y="3588"/>
                      <a:pt x="32341" y="852"/>
                      <a:pt x="29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a:extLst>
                  <a:ext uri="{FF2B5EF4-FFF2-40B4-BE49-F238E27FC236}">
                    <a16:creationId xmlns:a16="http://schemas.microsoft.com/office/drawing/2014/main" id="{EF3A694E-1150-9E5C-6401-572233A100C9}"/>
                  </a:ext>
                </a:extLst>
              </p:cNvPr>
              <p:cNvSpPr/>
              <p:nvPr/>
            </p:nvSpPr>
            <p:spPr>
              <a:xfrm>
                <a:off x="12002000" y="4007950"/>
                <a:ext cx="1587450" cy="84375"/>
              </a:xfrm>
              <a:custGeom>
                <a:avLst/>
                <a:gdLst/>
                <a:ahLst/>
                <a:cxnLst/>
                <a:rect l="l" t="t" r="r" b="b"/>
                <a:pathLst>
                  <a:path w="63498" h="3375" extrusionOk="0">
                    <a:moveTo>
                      <a:pt x="244" y="0"/>
                    </a:moveTo>
                    <a:cubicBezTo>
                      <a:pt x="153" y="1155"/>
                      <a:pt x="92" y="2280"/>
                      <a:pt x="1" y="3374"/>
                    </a:cubicBezTo>
                    <a:lnTo>
                      <a:pt x="63498" y="3374"/>
                    </a:lnTo>
                    <a:cubicBezTo>
                      <a:pt x="63437" y="2250"/>
                      <a:pt x="63346" y="1095"/>
                      <a:pt x="63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a:extLst>
                  <a:ext uri="{FF2B5EF4-FFF2-40B4-BE49-F238E27FC236}">
                    <a16:creationId xmlns:a16="http://schemas.microsoft.com/office/drawing/2014/main" id="{2438CAE8-644A-69C6-F9F6-02DA2E08E040}"/>
                  </a:ext>
                </a:extLst>
              </p:cNvPr>
              <p:cNvSpPr/>
              <p:nvPr/>
            </p:nvSpPr>
            <p:spPr>
              <a:xfrm>
                <a:off x="11992125" y="4197925"/>
                <a:ext cx="1611000" cy="84375"/>
              </a:xfrm>
              <a:custGeom>
                <a:avLst/>
                <a:gdLst/>
                <a:ahLst/>
                <a:cxnLst/>
                <a:rect l="l" t="t" r="r" b="b"/>
                <a:pathLst>
                  <a:path w="64440" h="3375" extrusionOk="0">
                    <a:moveTo>
                      <a:pt x="183" y="0"/>
                    </a:moveTo>
                    <a:cubicBezTo>
                      <a:pt x="92" y="1155"/>
                      <a:pt x="31" y="2280"/>
                      <a:pt x="1" y="3374"/>
                    </a:cubicBezTo>
                    <a:lnTo>
                      <a:pt x="64440" y="3374"/>
                    </a:lnTo>
                    <a:cubicBezTo>
                      <a:pt x="64348" y="2250"/>
                      <a:pt x="64288" y="1095"/>
                      <a:pt x="64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a:extLst>
                  <a:ext uri="{FF2B5EF4-FFF2-40B4-BE49-F238E27FC236}">
                    <a16:creationId xmlns:a16="http://schemas.microsoft.com/office/drawing/2014/main" id="{26FEBEB0-AAA4-DC5E-9BFF-DCAB41DA9C1F}"/>
                  </a:ext>
                </a:extLst>
              </p:cNvPr>
              <p:cNvSpPr/>
              <p:nvPr/>
            </p:nvSpPr>
            <p:spPr>
              <a:xfrm>
                <a:off x="11983000" y="4387125"/>
                <a:ext cx="1629250" cy="84375"/>
              </a:xfrm>
              <a:custGeom>
                <a:avLst/>
                <a:gdLst/>
                <a:ahLst/>
                <a:cxnLst/>
                <a:rect l="l" t="t" r="r" b="b"/>
                <a:pathLst>
                  <a:path w="65170" h="3375" extrusionOk="0">
                    <a:moveTo>
                      <a:pt x="153" y="1"/>
                    </a:moveTo>
                    <a:cubicBezTo>
                      <a:pt x="92" y="1125"/>
                      <a:pt x="31" y="2280"/>
                      <a:pt x="1" y="3375"/>
                    </a:cubicBezTo>
                    <a:lnTo>
                      <a:pt x="65169" y="3375"/>
                    </a:lnTo>
                    <a:cubicBezTo>
                      <a:pt x="65109" y="2250"/>
                      <a:pt x="65048" y="1125"/>
                      <a:pt x="65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a:extLst>
                  <a:ext uri="{FF2B5EF4-FFF2-40B4-BE49-F238E27FC236}">
                    <a16:creationId xmlns:a16="http://schemas.microsoft.com/office/drawing/2014/main" id="{87B9E9D2-B8C5-952E-6C45-E8FECEE13BB0}"/>
                  </a:ext>
                </a:extLst>
              </p:cNvPr>
              <p:cNvSpPr/>
              <p:nvPr/>
            </p:nvSpPr>
            <p:spPr>
              <a:xfrm>
                <a:off x="11976925" y="4577100"/>
                <a:ext cx="1641400" cy="84375"/>
              </a:xfrm>
              <a:custGeom>
                <a:avLst/>
                <a:gdLst/>
                <a:ahLst/>
                <a:cxnLst/>
                <a:rect l="l" t="t" r="r" b="b"/>
                <a:pathLst>
                  <a:path w="65656" h="3375" extrusionOk="0">
                    <a:moveTo>
                      <a:pt x="62" y="1"/>
                    </a:moveTo>
                    <a:cubicBezTo>
                      <a:pt x="31" y="1125"/>
                      <a:pt x="31" y="2280"/>
                      <a:pt x="1" y="3375"/>
                    </a:cubicBezTo>
                    <a:lnTo>
                      <a:pt x="65656" y="3375"/>
                    </a:lnTo>
                    <a:cubicBezTo>
                      <a:pt x="65656" y="2250"/>
                      <a:pt x="65595" y="1095"/>
                      <a:pt x="65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a:extLst>
                  <a:ext uri="{FF2B5EF4-FFF2-40B4-BE49-F238E27FC236}">
                    <a16:creationId xmlns:a16="http://schemas.microsoft.com/office/drawing/2014/main" id="{E6299ECD-4E13-18FE-1923-02F7D9D4CE7F}"/>
                  </a:ext>
                </a:extLst>
              </p:cNvPr>
              <p:cNvSpPr/>
              <p:nvPr/>
            </p:nvSpPr>
            <p:spPr>
              <a:xfrm>
                <a:off x="11973900" y="4766325"/>
                <a:ext cx="1646700" cy="84375"/>
              </a:xfrm>
              <a:custGeom>
                <a:avLst/>
                <a:gdLst/>
                <a:ahLst/>
                <a:cxnLst/>
                <a:rect l="l" t="t" r="r" b="b"/>
                <a:pathLst>
                  <a:path w="65868" h="3375" extrusionOk="0">
                    <a:moveTo>
                      <a:pt x="31" y="0"/>
                    </a:moveTo>
                    <a:cubicBezTo>
                      <a:pt x="31" y="1155"/>
                      <a:pt x="0" y="2280"/>
                      <a:pt x="0" y="3374"/>
                    </a:cubicBezTo>
                    <a:lnTo>
                      <a:pt x="65868" y="3374"/>
                    </a:lnTo>
                    <a:cubicBezTo>
                      <a:pt x="65868" y="2280"/>
                      <a:pt x="65868" y="1125"/>
                      <a:pt x="65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a:extLst>
                  <a:ext uri="{FF2B5EF4-FFF2-40B4-BE49-F238E27FC236}">
                    <a16:creationId xmlns:a16="http://schemas.microsoft.com/office/drawing/2014/main" id="{459C52B2-FEDB-963D-CC58-F7A16F0DD0E1}"/>
                  </a:ext>
                </a:extLst>
              </p:cNvPr>
              <p:cNvSpPr/>
              <p:nvPr/>
            </p:nvSpPr>
            <p:spPr>
              <a:xfrm>
                <a:off x="11973125" y="4956300"/>
                <a:ext cx="1647475" cy="84350"/>
              </a:xfrm>
              <a:custGeom>
                <a:avLst/>
                <a:gdLst/>
                <a:ahLst/>
                <a:cxnLst/>
                <a:rect l="l" t="t" r="r" b="b"/>
                <a:pathLst>
                  <a:path w="65899" h="3374" extrusionOk="0">
                    <a:moveTo>
                      <a:pt x="1" y="0"/>
                    </a:moveTo>
                    <a:lnTo>
                      <a:pt x="1" y="3374"/>
                    </a:lnTo>
                    <a:lnTo>
                      <a:pt x="65868" y="3374"/>
                    </a:lnTo>
                    <a:cubicBezTo>
                      <a:pt x="65899" y="2219"/>
                      <a:pt x="65899" y="1094"/>
                      <a:pt x="65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a:extLst>
                  <a:ext uri="{FF2B5EF4-FFF2-40B4-BE49-F238E27FC236}">
                    <a16:creationId xmlns:a16="http://schemas.microsoft.com/office/drawing/2014/main" id="{932D7CA7-C3C4-F094-DF0D-88E242EE3EA2}"/>
                  </a:ext>
                </a:extLst>
              </p:cNvPr>
              <p:cNvSpPr/>
              <p:nvPr/>
            </p:nvSpPr>
            <p:spPr>
              <a:xfrm>
                <a:off x="11973900" y="5146250"/>
                <a:ext cx="1644425" cy="84375"/>
              </a:xfrm>
              <a:custGeom>
                <a:avLst/>
                <a:gdLst/>
                <a:ahLst/>
                <a:cxnLst/>
                <a:rect l="l" t="t" r="r" b="b"/>
                <a:pathLst>
                  <a:path w="65777" h="3375" extrusionOk="0">
                    <a:moveTo>
                      <a:pt x="0" y="1"/>
                    </a:moveTo>
                    <a:cubicBezTo>
                      <a:pt x="0" y="1217"/>
                      <a:pt x="31" y="2311"/>
                      <a:pt x="31" y="3375"/>
                    </a:cubicBezTo>
                    <a:lnTo>
                      <a:pt x="65655" y="3375"/>
                    </a:lnTo>
                    <a:cubicBezTo>
                      <a:pt x="65685" y="2220"/>
                      <a:pt x="65716" y="1095"/>
                      <a:pt x="65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a:extLst>
                  <a:ext uri="{FF2B5EF4-FFF2-40B4-BE49-F238E27FC236}">
                    <a16:creationId xmlns:a16="http://schemas.microsoft.com/office/drawing/2014/main" id="{1D0155E8-D8A8-3ADB-A1CC-8693932824A0}"/>
                  </a:ext>
                </a:extLst>
              </p:cNvPr>
              <p:cNvSpPr/>
              <p:nvPr/>
            </p:nvSpPr>
            <p:spPr>
              <a:xfrm>
                <a:off x="10881925" y="1238900"/>
                <a:ext cx="3526700" cy="2480325"/>
              </a:xfrm>
              <a:custGeom>
                <a:avLst/>
                <a:gdLst/>
                <a:ahLst/>
                <a:cxnLst/>
                <a:rect l="l" t="t" r="r" b="b"/>
                <a:pathLst>
                  <a:path w="141068" h="99213"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gradFill>
                <a:gsLst>
                  <a:gs pos="0">
                    <a:srgbClr val="84BDE7">
                      <a:alpha val="63921"/>
                    </a:srgbClr>
                  </a:gs>
                  <a:gs pos="100000">
                    <a:srgbClr val="84BDE7">
                      <a:alpha val="1019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a:extLst>
                  <a:ext uri="{FF2B5EF4-FFF2-40B4-BE49-F238E27FC236}">
                    <a16:creationId xmlns:a16="http://schemas.microsoft.com/office/drawing/2014/main" id="{BA29B3D7-C2A0-CE9C-7D98-6E88805FAA5C}"/>
                  </a:ext>
                </a:extLst>
              </p:cNvPr>
              <p:cNvSpPr/>
              <p:nvPr/>
            </p:nvSpPr>
            <p:spPr>
              <a:xfrm>
                <a:off x="10881925" y="1238900"/>
                <a:ext cx="3526700" cy="2480325"/>
              </a:xfrm>
              <a:custGeom>
                <a:avLst/>
                <a:gdLst/>
                <a:ahLst/>
                <a:cxnLst/>
                <a:rect l="l" t="t" r="r" b="b"/>
                <a:pathLst>
                  <a:path w="141068" h="99213" fill="none"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noFill/>
              <a:ln w="220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a:extLst>
                  <a:ext uri="{FF2B5EF4-FFF2-40B4-BE49-F238E27FC236}">
                    <a16:creationId xmlns:a16="http://schemas.microsoft.com/office/drawing/2014/main" id="{E6FAF571-6F4C-E6D4-8CC6-1CE8FA072151}"/>
                  </a:ext>
                </a:extLst>
              </p:cNvPr>
              <p:cNvSpPr/>
              <p:nvPr/>
            </p:nvSpPr>
            <p:spPr>
              <a:xfrm>
                <a:off x="10381150" y="1526150"/>
                <a:ext cx="632275" cy="1265250"/>
              </a:xfrm>
              <a:custGeom>
                <a:avLst/>
                <a:gdLst/>
                <a:ahLst/>
                <a:cxnLst/>
                <a:rect l="l" t="t" r="r" b="b"/>
                <a:pathLst>
                  <a:path w="25291" h="50610" fill="none" extrusionOk="0">
                    <a:moveTo>
                      <a:pt x="25290" y="50609"/>
                    </a:moveTo>
                    <a:cubicBezTo>
                      <a:pt x="11308" y="50609"/>
                      <a:pt x="1" y="39272"/>
                      <a:pt x="1" y="25290"/>
                    </a:cubicBezTo>
                    <a:cubicBezTo>
                      <a:pt x="1" y="11308"/>
                      <a:pt x="11308" y="0"/>
                      <a:pt x="25290" y="0"/>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a:extLst>
                  <a:ext uri="{FF2B5EF4-FFF2-40B4-BE49-F238E27FC236}">
                    <a16:creationId xmlns:a16="http://schemas.microsoft.com/office/drawing/2014/main" id="{8E869306-16E3-578B-FFCB-D46D4D196987}"/>
                  </a:ext>
                </a:extLst>
              </p:cNvPr>
              <p:cNvSpPr/>
              <p:nvPr/>
            </p:nvSpPr>
            <p:spPr>
              <a:xfrm>
                <a:off x="11013400" y="1637850"/>
                <a:ext cx="520550" cy="1041075"/>
              </a:xfrm>
              <a:custGeom>
                <a:avLst/>
                <a:gdLst/>
                <a:ahLst/>
                <a:cxnLst/>
                <a:rect l="l" t="t" r="r" b="b"/>
                <a:pathLst>
                  <a:path w="20822" h="41643" fill="none" extrusionOk="0">
                    <a:moveTo>
                      <a:pt x="0" y="1"/>
                    </a:moveTo>
                    <a:cubicBezTo>
                      <a:pt x="11520" y="1"/>
                      <a:pt x="20821" y="9362"/>
                      <a:pt x="20821" y="20822"/>
                    </a:cubicBezTo>
                    <a:cubicBezTo>
                      <a:pt x="20821" y="32341"/>
                      <a:pt x="11490" y="41643"/>
                      <a:pt x="0" y="41643"/>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a:extLst>
                  <a:ext uri="{FF2B5EF4-FFF2-40B4-BE49-F238E27FC236}">
                    <a16:creationId xmlns:a16="http://schemas.microsoft.com/office/drawing/2014/main" id="{0505C736-8CE1-79BB-13C4-ECB64A3604DD}"/>
                  </a:ext>
                </a:extLst>
              </p:cNvPr>
              <p:cNvSpPr/>
              <p:nvPr/>
            </p:nvSpPr>
            <p:spPr>
              <a:xfrm>
                <a:off x="10603800" y="1749550"/>
                <a:ext cx="409625" cy="818425"/>
              </a:xfrm>
              <a:custGeom>
                <a:avLst/>
                <a:gdLst/>
                <a:ahLst/>
                <a:cxnLst/>
                <a:rect l="l" t="t" r="r" b="b"/>
                <a:pathLst>
                  <a:path w="16385" h="32737" fill="none" extrusionOk="0">
                    <a:moveTo>
                      <a:pt x="16384" y="32737"/>
                    </a:moveTo>
                    <a:cubicBezTo>
                      <a:pt x="7357" y="32737"/>
                      <a:pt x="1" y="25411"/>
                      <a:pt x="1" y="16354"/>
                    </a:cubicBezTo>
                    <a:cubicBezTo>
                      <a:pt x="1" y="7326"/>
                      <a:pt x="7357" y="1"/>
                      <a:pt x="16384" y="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a:extLst>
                  <a:ext uri="{FF2B5EF4-FFF2-40B4-BE49-F238E27FC236}">
                    <a16:creationId xmlns:a16="http://schemas.microsoft.com/office/drawing/2014/main" id="{5CEA406D-C753-F88E-CEA3-4201DE489EFB}"/>
                  </a:ext>
                </a:extLst>
              </p:cNvPr>
              <p:cNvSpPr/>
              <p:nvPr/>
            </p:nvSpPr>
            <p:spPr>
              <a:xfrm>
                <a:off x="11013400" y="1861250"/>
                <a:ext cx="297125" cy="595025"/>
              </a:xfrm>
              <a:custGeom>
                <a:avLst/>
                <a:gdLst/>
                <a:ahLst/>
                <a:cxnLst/>
                <a:rect l="l" t="t" r="r" b="b"/>
                <a:pathLst>
                  <a:path w="11885" h="23801" fill="none" extrusionOk="0">
                    <a:moveTo>
                      <a:pt x="0" y="1"/>
                    </a:moveTo>
                    <a:cubicBezTo>
                      <a:pt x="6566" y="1"/>
                      <a:pt x="11885" y="5320"/>
                      <a:pt x="11885" y="11886"/>
                    </a:cubicBezTo>
                    <a:cubicBezTo>
                      <a:pt x="11885" y="18481"/>
                      <a:pt x="6566" y="23801"/>
                      <a:pt x="0" y="2380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a:extLst>
                  <a:ext uri="{FF2B5EF4-FFF2-40B4-BE49-F238E27FC236}">
                    <a16:creationId xmlns:a16="http://schemas.microsoft.com/office/drawing/2014/main" id="{CEB2E4BE-B597-4EF7-71F5-57C78B6EF12D}"/>
                  </a:ext>
                </a:extLst>
              </p:cNvPr>
              <p:cNvSpPr/>
              <p:nvPr/>
            </p:nvSpPr>
            <p:spPr>
              <a:xfrm>
                <a:off x="10808975" y="1953975"/>
                <a:ext cx="409600" cy="410350"/>
              </a:xfrm>
              <a:custGeom>
                <a:avLst/>
                <a:gdLst/>
                <a:ahLst/>
                <a:cxnLst/>
                <a:rect l="l" t="t" r="r" b="b"/>
                <a:pathLst>
                  <a:path w="16384" h="16414" fill="none" extrusionOk="0">
                    <a:moveTo>
                      <a:pt x="9910" y="973"/>
                    </a:moveTo>
                    <a:cubicBezTo>
                      <a:pt x="13891" y="1915"/>
                      <a:pt x="16384" y="5927"/>
                      <a:pt x="15442" y="9909"/>
                    </a:cubicBezTo>
                    <a:cubicBezTo>
                      <a:pt x="14499" y="13921"/>
                      <a:pt x="10487" y="16414"/>
                      <a:pt x="6475" y="15441"/>
                    </a:cubicBezTo>
                    <a:cubicBezTo>
                      <a:pt x="2463" y="14499"/>
                      <a:pt x="1" y="10487"/>
                      <a:pt x="943" y="6505"/>
                    </a:cubicBezTo>
                    <a:cubicBezTo>
                      <a:pt x="1885" y="2493"/>
                      <a:pt x="5897" y="0"/>
                      <a:pt x="9910" y="973"/>
                    </a:cubicBezTo>
                    <a:close/>
                  </a:path>
                </a:pathLst>
              </a:custGeom>
              <a:noFill/>
              <a:ln w="281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a:extLst>
                  <a:ext uri="{FF2B5EF4-FFF2-40B4-BE49-F238E27FC236}">
                    <a16:creationId xmlns:a16="http://schemas.microsoft.com/office/drawing/2014/main" id="{CE4AA2DF-D615-27B8-A6CD-C95E308B1D62}"/>
                  </a:ext>
                </a:extLst>
              </p:cNvPr>
              <p:cNvSpPr/>
              <p:nvPr/>
            </p:nvSpPr>
            <p:spPr>
              <a:xfrm>
                <a:off x="10907000" y="2062325"/>
                <a:ext cx="213550" cy="193650"/>
              </a:xfrm>
              <a:custGeom>
                <a:avLst/>
                <a:gdLst/>
                <a:ahLst/>
                <a:cxnLst/>
                <a:rect l="l" t="t" r="r" b="b"/>
                <a:pathLst>
                  <a:path w="8542" h="7746" extrusionOk="0">
                    <a:moveTo>
                      <a:pt x="4272" y="1"/>
                    </a:moveTo>
                    <a:cubicBezTo>
                      <a:pt x="2510" y="1"/>
                      <a:pt x="930" y="1195"/>
                      <a:pt x="487" y="2991"/>
                    </a:cubicBezTo>
                    <a:cubicBezTo>
                      <a:pt x="1" y="5058"/>
                      <a:pt x="1308" y="7156"/>
                      <a:pt x="3375" y="7642"/>
                    </a:cubicBezTo>
                    <a:cubicBezTo>
                      <a:pt x="3675" y="7712"/>
                      <a:pt x="3976" y="7745"/>
                      <a:pt x="4271" y="7745"/>
                    </a:cubicBezTo>
                    <a:cubicBezTo>
                      <a:pt x="6033" y="7745"/>
                      <a:pt x="7613" y="6551"/>
                      <a:pt x="8056" y="4754"/>
                    </a:cubicBezTo>
                    <a:cubicBezTo>
                      <a:pt x="8542" y="2688"/>
                      <a:pt x="7235" y="590"/>
                      <a:pt x="5168" y="104"/>
                    </a:cubicBezTo>
                    <a:cubicBezTo>
                      <a:pt x="4867" y="34"/>
                      <a:pt x="4567" y="1"/>
                      <a:pt x="4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a:extLst>
                  <a:ext uri="{FF2B5EF4-FFF2-40B4-BE49-F238E27FC236}">
                    <a16:creationId xmlns:a16="http://schemas.microsoft.com/office/drawing/2014/main" id="{19120959-EE1B-81E2-1FE8-F6201054BD79}"/>
                  </a:ext>
                </a:extLst>
              </p:cNvPr>
              <p:cNvSpPr/>
              <p:nvPr/>
            </p:nvSpPr>
            <p:spPr>
              <a:xfrm>
                <a:off x="10524775" y="1662175"/>
                <a:ext cx="991700" cy="991675"/>
              </a:xfrm>
              <a:custGeom>
                <a:avLst/>
                <a:gdLst/>
                <a:ahLst/>
                <a:cxnLst/>
                <a:rect l="l" t="t" r="r" b="b"/>
                <a:pathLst>
                  <a:path w="39668" h="39667" extrusionOk="0">
                    <a:moveTo>
                      <a:pt x="39667" y="19818"/>
                    </a:moveTo>
                    <a:cubicBezTo>
                      <a:pt x="39667" y="30761"/>
                      <a:pt x="30791" y="39666"/>
                      <a:pt x="19849" y="39666"/>
                    </a:cubicBezTo>
                    <a:cubicBezTo>
                      <a:pt x="8907" y="39666"/>
                      <a:pt x="1" y="30761"/>
                      <a:pt x="1" y="19818"/>
                    </a:cubicBezTo>
                    <a:cubicBezTo>
                      <a:pt x="1" y="8876"/>
                      <a:pt x="8907" y="0"/>
                      <a:pt x="19849" y="0"/>
                    </a:cubicBezTo>
                    <a:cubicBezTo>
                      <a:pt x="30791" y="0"/>
                      <a:pt x="39667" y="8876"/>
                      <a:pt x="39667" y="19818"/>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a:extLst>
                  <a:ext uri="{FF2B5EF4-FFF2-40B4-BE49-F238E27FC236}">
                    <a16:creationId xmlns:a16="http://schemas.microsoft.com/office/drawing/2014/main" id="{2458EACB-5988-DF78-C185-C6DA8C5C3431}"/>
                  </a:ext>
                </a:extLst>
              </p:cNvPr>
              <p:cNvSpPr/>
              <p:nvPr/>
            </p:nvSpPr>
            <p:spPr>
              <a:xfrm>
                <a:off x="10729950" y="1867350"/>
                <a:ext cx="581350" cy="581325"/>
              </a:xfrm>
              <a:custGeom>
                <a:avLst/>
                <a:gdLst/>
                <a:ahLst/>
                <a:cxnLst/>
                <a:rect l="l" t="t" r="r" b="b"/>
                <a:pathLst>
                  <a:path w="23254" h="23253" extrusionOk="0">
                    <a:moveTo>
                      <a:pt x="23253" y="11611"/>
                    </a:moveTo>
                    <a:cubicBezTo>
                      <a:pt x="23253" y="18025"/>
                      <a:pt x="18056" y="23253"/>
                      <a:pt x="11642" y="23253"/>
                    </a:cubicBezTo>
                    <a:cubicBezTo>
                      <a:pt x="5229" y="23253"/>
                      <a:pt x="0" y="18025"/>
                      <a:pt x="0" y="11611"/>
                    </a:cubicBezTo>
                    <a:cubicBezTo>
                      <a:pt x="0" y="5198"/>
                      <a:pt x="5229" y="0"/>
                      <a:pt x="11642" y="0"/>
                    </a:cubicBezTo>
                    <a:cubicBezTo>
                      <a:pt x="18056" y="0"/>
                      <a:pt x="23253" y="5198"/>
                      <a:pt x="23253" y="1161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a:extLst>
                  <a:ext uri="{FF2B5EF4-FFF2-40B4-BE49-F238E27FC236}">
                    <a16:creationId xmlns:a16="http://schemas.microsoft.com/office/drawing/2014/main" id="{A9FFFD88-42E1-ED48-A3DA-1D03A1310A8B}"/>
                  </a:ext>
                </a:extLst>
              </p:cNvPr>
              <p:cNvSpPr/>
              <p:nvPr/>
            </p:nvSpPr>
            <p:spPr>
              <a:xfrm>
                <a:off x="13163875" y="1450150"/>
                <a:ext cx="1215100" cy="829075"/>
              </a:xfrm>
              <a:custGeom>
                <a:avLst/>
                <a:gdLst/>
                <a:ahLst/>
                <a:cxnLst/>
                <a:rect l="l" t="t" r="r" b="b"/>
                <a:pathLst>
                  <a:path w="48604" h="33163" extrusionOk="0">
                    <a:moveTo>
                      <a:pt x="3679" y="1"/>
                    </a:moveTo>
                    <a:cubicBezTo>
                      <a:pt x="1673" y="1"/>
                      <a:pt x="1" y="1642"/>
                      <a:pt x="1" y="3679"/>
                    </a:cubicBezTo>
                    <a:lnTo>
                      <a:pt x="1" y="29485"/>
                    </a:lnTo>
                    <a:cubicBezTo>
                      <a:pt x="1" y="31491"/>
                      <a:pt x="1642" y="33162"/>
                      <a:pt x="3679" y="33162"/>
                    </a:cubicBezTo>
                    <a:lnTo>
                      <a:pt x="44926" y="33162"/>
                    </a:lnTo>
                    <a:cubicBezTo>
                      <a:pt x="46932" y="33162"/>
                      <a:pt x="48604" y="31521"/>
                      <a:pt x="48604" y="29485"/>
                    </a:cubicBezTo>
                    <a:lnTo>
                      <a:pt x="48604" y="3679"/>
                    </a:lnTo>
                    <a:cubicBezTo>
                      <a:pt x="48604" y="1673"/>
                      <a:pt x="46962" y="1"/>
                      <a:pt x="44926"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a:extLst>
                  <a:ext uri="{FF2B5EF4-FFF2-40B4-BE49-F238E27FC236}">
                    <a16:creationId xmlns:a16="http://schemas.microsoft.com/office/drawing/2014/main" id="{C7BCF08A-7AE8-7B2B-D3D6-7804FA00BC1C}"/>
                  </a:ext>
                </a:extLst>
              </p:cNvPr>
              <p:cNvSpPr/>
              <p:nvPr/>
            </p:nvSpPr>
            <p:spPr>
              <a:xfrm>
                <a:off x="13163875" y="1450150"/>
                <a:ext cx="1215100" cy="829075"/>
              </a:xfrm>
              <a:custGeom>
                <a:avLst/>
                <a:gdLst/>
                <a:ahLst/>
                <a:cxnLst/>
                <a:rect l="l" t="t" r="r" b="b"/>
                <a:pathLst>
                  <a:path w="48604" h="33163" fill="none" extrusionOk="0">
                    <a:moveTo>
                      <a:pt x="44926" y="33162"/>
                    </a:moveTo>
                    <a:lnTo>
                      <a:pt x="3679" y="33162"/>
                    </a:lnTo>
                    <a:cubicBezTo>
                      <a:pt x="1642" y="33162"/>
                      <a:pt x="1" y="31491"/>
                      <a:pt x="1" y="29485"/>
                    </a:cubicBezTo>
                    <a:lnTo>
                      <a:pt x="1" y="3679"/>
                    </a:lnTo>
                    <a:cubicBezTo>
                      <a:pt x="1" y="1642"/>
                      <a:pt x="1673" y="1"/>
                      <a:pt x="3679" y="1"/>
                    </a:cubicBezTo>
                    <a:lnTo>
                      <a:pt x="44926" y="1"/>
                    </a:lnTo>
                    <a:cubicBezTo>
                      <a:pt x="46962" y="1"/>
                      <a:pt x="48604" y="1673"/>
                      <a:pt x="48604" y="3679"/>
                    </a:cubicBezTo>
                    <a:lnTo>
                      <a:pt x="48604" y="29485"/>
                    </a:lnTo>
                    <a:cubicBezTo>
                      <a:pt x="48604" y="31521"/>
                      <a:pt x="46932" y="33162"/>
                      <a:pt x="44926" y="33162"/>
                    </a:cubicBezTo>
                    <a:close/>
                  </a:path>
                </a:pathLst>
              </a:custGeom>
              <a:noFill/>
              <a:ln w="9875"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a:extLst>
                  <a:ext uri="{FF2B5EF4-FFF2-40B4-BE49-F238E27FC236}">
                    <a16:creationId xmlns:a16="http://schemas.microsoft.com/office/drawing/2014/main" id="{8E9BE42D-D95C-40F7-67DD-A94908053879}"/>
                  </a:ext>
                </a:extLst>
              </p:cNvPr>
              <p:cNvSpPr/>
              <p:nvPr/>
            </p:nvSpPr>
            <p:spPr>
              <a:xfrm>
                <a:off x="14128950" y="1584650"/>
                <a:ext cx="95000" cy="95025"/>
              </a:xfrm>
              <a:custGeom>
                <a:avLst/>
                <a:gdLst/>
                <a:ahLst/>
                <a:cxnLst/>
                <a:rect l="l" t="t" r="r" b="b"/>
                <a:pathLst>
                  <a:path w="3800" h="3801" extrusionOk="0">
                    <a:moveTo>
                      <a:pt x="1915" y="1"/>
                    </a:moveTo>
                    <a:cubicBezTo>
                      <a:pt x="852" y="1"/>
                      <a:pt x="0" y="882"/>
                      <a:pt x="0" y="1916"/>
                    </a:cubicBezTo>
                    <a:cubicBezTo>
                      <a:pt x="0" y="2980"/>
                      <a:pt x="852" y="3800"/>
                      <a:pt x="1915" y="3800"/>
                    </a:cubicBezTo>
                    <a:cubicBezTo>
                      <a:pt x="2979" y="3800"/>
                      <a:pt x="3800" y="2949"/>
                      <a:pt x="3800" y="1916"/>
                    </a:cubicBezTo>
                    <a:cubicBezTo>
                      <a:pt x="3800" y="882"/>
                      <a:pt x="2979" y="1"/>
                      <a:pt x="191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a:extLst>
                  <a:ext uri="{FF2B5EF4-FFF2-40B4-BE49-F238E27FC236}">
                    <a16:creationId xmlns:a16="http://schemas.microsoft.com/office/drawing/2014/main" id="{D1DE242D-0BE1-6532-75EA-7B1F60FBB102}"/>
                  </a:ext>
                </a:extLst>
              </p:cNvPr>
              <p:cNvSpPr/>
              <p:nvPr/>
            </p:nvSpPr>
            <p:spPr>
              <a:xfrm>
                <a:off x="13377425" y="2058075"/>
                <a:ext cx="53200" cy="53225"/>
              </a:xfrm>
              <a:custGeom>
                <a:avLst/>
                <a:gdLst/>
                <a:ahLst/>
                <a:cxnLst/>
                <a:rect l="l" t="t" r="r" b="b"/>
                <a:pathLst>
                  <a:path w="2128" h="2129" extrusionOk="0">
                    <a:moveTo>
                      <a:pt x="1064" y="0"/>
                    </a:moveTo>
                    <a:cubicBezTo>
                      <a:pt x="517" y="0"/>
                      <a:pt x="0" y="456"/>
                      <a:pt x="0" y="1064"/>
                    </a:cubicBezTo>
                    <a:cubicBezTo>
                      <a:pt x="0" y="1642"/>
                      <a:pt x="456" y="2128"/>
                      <a:pt x="1064" y="2128"/>
                    </a:cubicBezTo>
                    <a:cubicBezTo>
                      <a:pt x="1641" y="2128"/>
                      <a:pt x="2128" y="1672"/>
                      <a:pt x="2128" y="1064"/>
                    </a:cubicBezTo>
                    <a:cubicBezTo>
                      <a:pt x="2128" y="487"/>
                      <a:pt x="1641" y="0"/>
                      <a:pt x="1064"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a:extLst>
                  <a:ext uri="{FF2B5EF4-FFF2-40B4-BE49-F238E27FC236}">
                    <a16:creationId xmlns:a16="http://schemas.microsoft.com/office/drawing/2014/main" id="{430AA4C1-1C3F-5A64-008C-947DA1DC1601}"/>
                  </a:ext>
                </a:extLst>
              </p:cNvPr>
              <p:cNvSpPr/>
              <p:nvPr/>
            </p:nvSpPr>
            <p:spPr>
              <a:xfrm>
                <a:off x="14119825" y="2095300"/>
                <a:ext cx="41825" cy="41075"/>
              </a:xfrm>
              <a:custGeom>
                <a:avLst/>
                <a:gdLst/>
                <a:ahLst/>
                <a:cxnLst/>
                <a:rect l="l" t="t" r="r" b="b"/>
                <a:pathLst>
                  <a:path w="1673" h="1643"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a:extLst>
                  <a:ext uri="{FF2B5EF4-FFF2-40B4-BE49-F238E27FC236}">
                    <a16:creationId xmlns:a16="http://schemas.microsoft.com/office/drawing/2014/main" id="{FA5830A2-E16C-3275-3115-3BF5F8191A8C}"/>
                  </a:ext>
                </a:extLst>
              </p:cNvPr>
              <p:cNvSpPr/>
              <p:nvPr/>
            </p:nvSpPr>
            <p:spPr>
              <a:xfrm>
                <a:off x="13502800" y="1639375"/>
                <a:ext cx="95000" cy="95000"/>
              </a:xfrm>
              <a:custGeom>
                <a:avLst/>
                <a:gdLst/>
                <a:ahLst/>
                <a:cxnLst/>
                <a:rect l="l" t="t" r="r" b="b"/>
                <a:pathLst>
                  <a:path w="3800" h="3800" extrusionOk="0">
                    <a:moveTo>
                      <a:pt x="1915" y="0"/>
                    </a:moveTo>
                    <a:cubicBezTo>
                      <a:pt x="851" y="0"/>
                      <a:pt x="0" y="821"/>
                      <a:pt x="0" y="1885"/>
                    </a:cubicBezTo>
                    <a:cubicBezTo>
                      <a:pt x="0" y="2949"/>
                      <a:pt x="851" y="3800"/>
                      <a:pt x="1915" y="3800"/>
                    </a:cubicBezTo>
                    <a:cubicBezTo>
                      <a:pt x="2949" y="3800"/>
                      <a:pt x="3800" y="2949"/>
                      <a:pt x="3800" y="1885"/>
                    </a:cubicBezTo>
                    <a:cubicBezTo>
                      <a:pt x="3800" y="821"/>
                      <a:pt x="2949" y="0"/>
                      <a:pt x="1915"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a:extLst>
                  <a:ext uri="{FF2B5EF4-FFF2-40B4-BE49-F238E27FC236}">
                    <a16:creationId xmlns:a16="http://schemas.microsoft.com/office/drawing/2014/main" id="{60175615-55B7-731B-678E-931991F5F28C}"/>
                  </a:ext>
                </a:extLst>
              </p:cNvPr>
              <p:cNvSpPr/>
              <p:nvPr/>
            </p:nvSpPr>
            <p:spPr>
              <a:xfrm>
                <a:off x="14080325" y="1283750"/>
                <a:ext cx="496975" cy="340450"/>
              </a:xfrm>
              <a:custGeom>
                <a:avLst/>
                <a:gdLst/>
                <a:ahLst/>
                <a:cxnLst/>
                <a:rect l="l" t="t" r="r" b="b"/>
                <a:pathLst>
                  <a:path w="19879" h="13618" extrusionOk="0">
                    <a:moveTo>
                      <a:pt x="1520" y="0"/>
                    </a:moveTo>
                    <a:cubicBezTo>
                      <a:pt x="699" y="0"/>
                      <a:pt x="0" y="699"/>
                      <a:pt x="0" y="1520"/>
                    </a:cubicBezTo>
                    <a:lnTo>
                      <a:pt x="0" y="12098"/>
                    </a:lnTo>
                    <a:cubicBezTo>
                      <a:pt x="0" y="12918"/>
                      <a:pt x="699" y="13617"/>
                      <a:pt x="1520" y="13617"/>
                    </a:cubicBezTo>
                    <a:lnTo>
                      <a:pt x="18359" y="13617"/>
                    </a:lnTo>
                    <a:cubicBezTo>
                      <a:pt x="19210" y="13617"/>
                      <a:pt x="19879" y="12918"/>
                      <a:pt x="19879" y="12098"/>
                    </a:cubicBezTo>
                    <a:lnTo>
                      <a:pt x="19879" y="1520"/>
                    </a:lnTo>
                    <a:cubicBezTo>
                      <a:pt x="19879" y="699"/>
                      <a:pt x="19210" y="0"/>
                      <a:pt x="18359" y="0"/>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a:extLst>
                  <a:ext uri="{FF2B5EF4-FFF2-40B4-BE49-F238E27FC236}">
                    <a16:creationId xmlns:a16="http://schemas.microsoft.com/office/drawing/2014/main" id="{D0DE32F0-5E0C-CFC5-C997-57C727FFAB50}"/>
                  </a:ext>
                </a:extLst>
              </p:cNvPr>
              <p:cNvSpPr/>
              <p:nvPr/>
            </p:nvSpPr>
            <p:spPr>
              <a:xfrm>
                <a:off x="14080325" y="1283750"/>
                <a:ext cx="496975" cy="340450"/>
              </a:xfrm>
              <a:custGeom>
                <a:avLst/>
                <a:gdLst/>
                <a:ahLst/>
                <a:cxnLst/>
                <a:rect l="l" t="t" r="r" b="b"/>
                <a:pathLst>
                  <a:path w="19879" h="13618" fill="none" extrusionOk="0">
                    <a:moveTo>
                      <a:pt x="18359" y="13617"/>
                    </a:moveTo>
                    <a:lnTo>
                      <a:pt x="1520" y="13617"/>
                    </a:lnTo>
                    <a:cubicBezTo>
                      <a:pt x="699" y="13617"/>
                      <a:pt x="0" y="12918"/>
                      <a:pt x="0" y="12098"/>
                    </a:cubicBezTo>
                    <a:lnTo>
                      <a:pt x="0" y="1520"/>
                    </a:lnTo>
                    <a:cubicBezTo>
                      <a:pt x="0" y="699"/>
                      <a:pt x="699" y="0"/>
                      <a:pt x="1520" y="0"/>
                    </a:cubicBezTo>
                    <a:lnTo>
                      <a:pt x="18359" y="0"/>
                    </a:lnTo>
                    <a:cubicBezTo>
                      <a:pt x="19210" y="0"/>
                      <a:pt x="19879" y="699"/>
                      <a:pt x="19879" y="1520"/>
                    </a:cubicBezTo>
                    <a:lnTo>
                      <a:pt x="19879" y="12098"/>
                    </a:lnTo>
                    <a:cubicBezTo>
                      <a:pt x="19879" y="12918"/>
                      <a:pt x="19210" y="13617"/>
                      <a:pt x="18359" y="13617"/>
                    </a:cubicBezTo>
                    <a:close/>
                  </a:path>
                </a:pathLst>
              </a:custGeom>
              <a:solidFill>
                <a:srgbClr val="92F7FF">
                  <a:alpha val="40650"/>
                </a:srgbClr>
              </a:solid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a:extLst>
                  <a:ext uri="{FF2B5EF4-FFF2-40B4-BE49-F238E27FC236}">
                    <a16:creationId xmlns:a16="http://schemas.microsoft.com/office/drawing/2014/main" id="{4215C690-BBBB-9CCC-086A-F192B1AFE859}"/>
                  </a:ext>
                </a:extLst>
              </p:cNvPr>
              <p:cNvSpPr/>
              <p:nvPr/>
            </p:nvSpPr>
            <p:spPr>
              <a:xfrm>
                <a:off x="14475450" y="133997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a:extLst>
                  <a:ext uri="{FF2B5EF4-FFF2-40B4-BE49-F238E27FC236}">
                    <a16:creationId xmlns:a16="http://schemas.microsoft.com/office/drawing/2014/main" id="{A5C15AFA-4606-C3FF-2C2D-4C62DC4DB5AD}"/>
                  </a:ext>
                </a:extLst>
              </p:cNvPr>
              <p:cNvSpPr/>
              <p:nvPr/>
            </p:nvSpPr>
            <p:spPr>
              <a:xfrm>
                <a:off x="14166950" y="1533000"/>
                <a:ext cx="22825" cy="22800"/>
              </a:xfrm>
              <a:custGeom>
                <a:avLst/>
                <a:gdLst/>
                <a:ahLst/>
                <a:cxnLst/>
                <a:rect l="l" t="t" r="r" b="b"/>
                <a:pathLst>
                  <a:path w="913" h="912" extrusionOk="0">
                    <a:moveTo>
                      <a:pt x="456" y="0"/>
                    </a:moveTo>
                    <a:cubicBezTo>
                      <a:pt x="183" y="0"/>
                      <a:pt x="0" y="213"/>
                      <a:pt x="0" y="456"/>
                    </a:cubicBezTo>
                    <a:cubicBezTo>
                      <a:pt x="0" y="699"/>
                      <a:pt x="243" y="912"/>
                      <a:pt x="456" y="912"/>
                    </a:cubicBezTo>
                    <a:cubicBezTo>
                      <a:pt x="730" y="912"/>
                      <a:pt x="912" y="669"/>
                      <a:pt x="912" y="456"/>
                    </a:cubicBezTo>
                    <a:cubicBezTo>
                      <a:pt x="912" y="182"/>
                      <a:pt x="699" y="0"/>
                      <a:pt x="456"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a:extLst>
                  <a:ext uri="{FF2B5EF4-FFF2-40B4-BE49-F238E27FC236}">
                    <a16:creationId xmlns:a16="http://schemas.microsoft.com/office/drawing/2014/main" id="{DF0461C5-7577-664B-4850-A49D5830F50F}"/>
                  </a:ext>
                </a:extLst>
              </p:cNvPr>
              <p:cNvSpPr/>
              <p:nvPr/>
            </p:nvSpPr>
            <p:spPr>
              <a:xfrm>
                <a:off x="14470900" y="1548175"/>
                <a:ext cx="17500" cy="16750"/>
              </a:xfrm>
              <a:custGeom>
                <a:avLst/>
                <a:gdLst/>
                <a:ahLst/>
                <a:cxnLst/>
                <a:rect l="l" t="t" r="r" b="b"/>
                <a:pathLst>
                  <a:path w="700" h="670" extrusionOk="0">
                    <a:moveTo>
                      <a:pt x="335" y="1"/>
                    </a:moveTo>
                    <a:cubicBezTo>
                      <a:pt x="153" y="1"/>
                      <a:pt x="1" y="153"/>
                      <a:pt x="1" y="335"/>
                    </a:cubicBezTo>
                    <a:cubicBezTo>
                      <a:pt x="1" y="518"/>
                      <a:pt x="153" y="670"/>
                      <a:pt x="335" y="670"/>
                    </a:cubicBezTo>
                    <a:cubicBezTo>
                      <a:pt x="548" y="670"/>
                      <a:pt x="700" y="518"/>
                      <a:pt x="700" y="335"/>
                    </a:cubicBezTo>
                    <a:cubicBezTo>
                      <a:pt x="700" y="153"/>
                      <a:pt x="548" y="31"/>
                      <a:pt x="33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a:extLst>
                  <a:ext uri="{FF2B5EF4-FFF2-40B4-BE49-F238E27FC236}">
                    <a16:creationId xmlns:a16="http://schemas.microsoft.com/office/drawing/2014/main" id="{7158E03D-CF70-0F43-6E3A-A1C2D74EB207}"/>
                  </a:ext>
                </a:extLst>
              </p:cNvPr>
              <p:cNvSpPr/>
              <p:nvPr/>
            </p:nvSpPr>
            <p:spPr>
              <a:xfrm>
                <a:off x="14219375" y="1362025"/>
                <a:ext cx="38025" cy="38000"/>
              </a:xfrm>
              <a:custGeom>
                <a:avLst/>
                <a:gdLst/>
                <a:ahLst/>
                <a:cxnLst/>
                <a:rect l="l" t="t" r="r" b="b"/>
                <a:pathLst>
                  <a:path w="1521" h="1520" extrusionOk="0">
                    <a:moveTo>
                      <a:pt x="760" y="0"/>
                    </a:moveTo>
                    <a:cubicBezTo>
                      <a:pt x="335" y="0"/>
                      <a:pt x="1" y="334"/>
                      <a:pt x="1" y="760"/>
                    </a:cubicBezTo>
                    <a:cubicBezTo>
                      <a:pt x="1" y="1155"/>
                      <a:pt x="335" y="1520"/>
                      <a:pt x="760" y="1520"/>
                    </a:cubicBezTo>
                    <a:cubicBezTo>
                      <a:pt x="1186" y="1520"/>
                      <a:pt x="1520" y="1155"/>
                      <a:pt x="1520" y="760"/>
                    </a:cubicBezTo>
                    <a:cubicBezTo>
                      <a:pt x="1520" y="334"/>
                      <a:pt x="1186" y="0"/>
                      <a:pt x="760"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a:extLst>
                  <a:ext uri="{FF2B5EF4-FFF2-40B4-BE49-F238E27FC236}">
                    <a16:creationId xmlns:a16="http://schemas.microsoft.com/office/drawing/2014/main" id="{A30932B4-925D-03F8-CA3A-B3C36B1C4D97}"/>
                  </a:ext>
                </a:extLst>
              </p:cNvPr>
              <p:cNvSpPr/>
              <p:nvPr/>
            </p:nvSpPr>
            <p:spPr>
              <a:xfrm>
                <a:off x="12908550" y="2032225"/>
                <a:ext cx="497000" cy="340475"/>
              </a:xfrm>
              <a:custGeom>
                <a:avLst/>
                <a:gdLst/>
                <a:ahLst/>
                <a:cxnLst/>
                <a:rect l="l" t="t" r="r" b="b"/>
                <a:pathLst>
                  <a:path w="19880" h="13619" extrusionOk="0">
                    <a:moveTo>
                      <a:pt x="1521" y="1"/>
                    </a:moveTo>
                    <a:cubicBezTo>
                      <a:pt x="670" y="1"/>
                      <a:pt x="1" y="700"/>
                      <a:pt x="1" y="1521"/>
                    </a:cubicBezTo>
                    <a:lnTo>
                      <a:pt x="1" y="12098"/>
                    </a:lnTo>
                    <a:cubicBezTo>
                      <a:pt x="1" y="12919"/>
                      <a:pt x="670" y="13618"/>
                      <a:pt x="1521" y="13618"/>
                    </a:cubicBezTo>
                    <a:lnTo>
                      <a:pt x="18360" y="13618"/>
                    </a:lnTo>
                    <a:cubicBezTo>
                      <a:pt x="19181" y="13618"/>
                      <a:pt x="19819" y="12919"/>
                      <a:pt x="19880" y="12098"/>
                    </a:cubicBezTo>
                    <a:lnTo>
                      <a:pt x="19880" y="1521"/>
                    </a:lnTo>
                    <a:cubicBezTo>
                      <a:pt x="19880" y="700"/>
                      <a:pt x="19181" y="1"/>
                      <a:pt x="18360"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a:extLst>
                  <a:ext uri="{FF2B5EF4-FFF2-40B4-BE49-F238E27FC236}">
                    <a16:creationId xmlns:a16="http://schemas.microsoft.com/office/drawing/2014/main" id="{C1F6A46D-8623-A0FA-B2EC-BEEAF396A9C8}"/>
                  </a:ext>
                </a:extLst>
              </p:cNvPr>
              <p:cNvSpPr/>
              <p:nvPr/>
            </p:nvSpPr>
            <p:spPr>
              <a:xfrm>
                <a:off x="12908550" y="2032225"/>
                <a:ext cx="497000" cy="340475"/>
              </a:xfrm>
              <a:custGeom>
                <a:avLst/>
                <a:gdLst/>
                <a:ahLst/>
                <a:cxnLst/>
                <a:rect l="l" t="t" r="r" b="b"/>
                <a:pathLst>
                  <a:path w="19880" h="13619" fill="none" extrusionOk="0">
                    <a:moveTo>
                      <a:pt x="18360" y="13618"/>
                    </a:moveTo>
                    <a:lnTo>
                      <a:pt x="1521" y="13618"/>
                    </a:lnTo>
                    <a:cubicBezTo>
                      <a:pt x="670" y="13618"/>
                      <a:pt x="1" y="12919"/>
                      <a:pt x="1" y="12098"/>
                    </a:cubicBezTo>
                    <a:lnTo>
                      <a:pt x="1" y="1521"/>
                    </a:lnTo>
                    <a:cubicBezTo>
                      <a:pt x="1" y="700"/>
                      <a:pt x="670" y="1"/>
                      <a:pt x="1521" y="1"/>
                    </a:cubicBezTo>
                    <a:lnTo>
                      <a:pt x="18360" y="1"/>
                    </a:lnTo>
                    <a:cubicBezTo>
                      <a:pt x="19181" y="1"/>
                      <a:pt x="19880" y="700"/>
                      <a:pt x="19880" y="1521"/>
                    </a:cubicBezTo>
                    <a:lnTo>
                      <a:pt x="19880" y="12098"/>
                    </a:lnTo>
                    <a:cubicBezTo>
                      <a:pt x="19819" y="12919"/>
                      <a:pt x="19181" y="13618"/>
                      <a:pt x="18360" y="13618"/>
                    </a:cubicBezTo>
                    <a:close/>
                  </a:path>
                </a:pathLst>
              </a:custGeom>
              <a:no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a:extLst>
                  <a:ext uri="{FF2B5EF4-FFF2-40B4-BE49-F238E27FC236}">
                    <a16:creationId xmlns:a16="http://schemas.microsoft.com/office/drawing/2014/main" id="{5ED72938-ACDE-4CCC-A0D6-A2278D487287}"/>
                  </a:ext>
                </a:extLst>
              </p:cNvPr>
              <p:cNvSpPr/>
              <p:nvPr/>
            </p:nvSpPr>
            <p:spPr>
              <a:xfrm>
                <a:off x="13303700" y="208922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a:extLst>
                  <a:ext uri="{FF2B5EF4-FFF2-40B4-BE49-F238E27FC236}">
                    <a16:creationId xmlns:a16="http://schemas.microsoft.com/office/drawing/2014/main" id="{9E93E548-95E7-FA07-8E88-F95A5AA11DE4}"/>
                  </a:ext>
                </a:extLst>
              </p:cNvPr>
              <p:cNvSpPr/>
              <p:nvPr/>
            </p:nvSpPr>
            <p:spPr>
              <a:xfrm>
                <a:off x="12993675" y="2281475"/>
                <a:ext cx="22825" cy="22825"/>
              </a:xfrm>
              <a:custGeom>
                <a:avLst/>
                <a:gdLst/>
                <a:ahLst/>
                <a:cxnLst/>
                <a:rect l="l" t="t" r="r" b="b"/>
                <a:pathLst>
                  <a:path w="913" h="913" extrusionOk="0">
                    <a:moveTo>
                      <a:pt x="456" y="1"/>
                    </a:moveTo>
                    <a:cubicBezTo>
                      <a:pt x="213" y="1"/>
                      <a:pt x="0" y="213"/>
                      <a:pt x="0" y="457"/>
                    </a:cubicBezTo>
                    <a:cubicBezTo>
                      <a:pt x="0" y="700"/>
                      <a:pt x="213" y="913"/>
                      <a:pt x="456" y="913"/>
                    </a:cubicBezTo>
                    <a:cubicBezTo>
                      <a:pt x="730" y="913"/>
                      <a:pt x="912" y="669"/>
                      <a:pt x="912" y="457"/>
                    </a:cubicBezTo>
                    <a:cubicBezTo>
                      <a:pt x="912" y="213"/>
                      <a:pt x="730" y="1"/>
                      <a:pt x="45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a:extLst>
                  <a:ext uri="{FF2B5EF4-FFF2-40B4-BE49-F238E27FC236}">
                    <a16:creationId xmlns:a16="http://schemas.microsoft.com/office/drawing/2014/main" id="{D9456FF7-CBEF-BAE7-F6A4-A799D9DF642E}"/>
                  </a:ext>
                </a:extLst>
              </p:cNvPr>
              <p:cNvSpPr/>
              <p:nvPr/>
            </p:nvSpPr>
            <p:spPr>
              <a:xfrm>
                <a:off x="13298375" y="2297425"/>
                <a:ext cx="17525" cy="16750"/>
              </a:xfrm>
              <a:custGeom>
                <a:avLst/>
                <a:gdLst/>
                <a:ahLst/>
                <a:cxnLst/>
                <a:rect l="l" t="t" r="r" b="b"/>
                <a:pathLst>
                  <a:path w="701" h="670" extrusionOk="0">
                    <a:moveTo>
                      <a:pt x="366" y="1"/>
                    </a:moveTo>
                    <a:cubicBezTo>
                      <a:pt x="183" y="1"/>
                      <a:pt x="1" y="153"/>
                      <a:pt x="1" y="335"/>
                    </a:cubicBezTo>
                    <a:cubicBezTo>
                      <a:pt x="1" y="518"/>
                      <a:pt x="183" y="670"/>
                      <a:pt x="366" y="670"/>
                    </a:cubicBezTo>
                    <a:cubicBezTo>
                      <a:pt x="548" y="670"/>
                      <a:pt x="700" y="518"/>
                      <a:pt x="700" y="335"/>
                    </a:cubicBezTo>
                    <a:cubicBezTo>
                      <a:pt x="700" y="153"/>
                      <a:pt x="548" y="1"/>
                      <a:pt x="36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a:extLst>
                  <a:ext uri="{FF2B5EF4-FFF2-40B4-BE49-F238E27FC236}">
                    <a16:creationId xmlns:a16="http://schemas.microsoft.com/office/drawing/2014/main" id="{9601A0F6-7025-75F1-9C53-1A1E1E4F3CBB}"/>
                  </a:ext>
                </a:extLst>
              </p:cNvPr>
              <p:cNvSpPr/>
              <p:nvPr/>
            </p:nvSpPr>
            <p:spPr>
              <a:xfrm>
                <a:off x="13046850" y="2111275"/>
                <a:ext cx="38025" cy="38000"/>
              </a:xfrm>
              <a:custGeom>
                <a:avLst/>
                <a:gdLst/>
                <a:ahLst/>
                <a:cxnLst/>
                <a:rect l="l" t="t" r="r" b="b"/>
                <a:pathLst>
                  <a:path w="1521" h="1520" extrusionOk="0">
                    <a:moveTo>
                      <a:pt x="761" y="0"/>
                    </a:moveTo>
                    <a:cubicBezTo>
                      <a:pt x="335" y="0"/>
                      <a:pt x="1" y="334"/>
                      <a:pt x="1" y="760"/>
                    </a:cubicBezTo>
                    <a:cubicBezTo>
                      <a:pt x="1" y="1185"/>
                      <a:pt x="335" y="1520"/>
                      <a:pt x="761" y="1520"/>
                    </a:cubicBezTo>
                    <a:cubicBezTo>
                      <a:pt x="1186" y="1520"/>
                      <a:pt x="1521" y="1185"/>
                      <a:pt x="1521" y="760"/>
                    </a:cubicBezTo>
                    <a:cubicBezTo>
                      <a:pt x="1521" y="334"/>
                      <a:pt x="1186" y="0"/>
                      <a:pt x="761"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7">
              <a:extLst>
                <a:ext uri="{FF2B5EF4-FFF2-40B4-BE49-F238E27FC236}">
                  <a16:creationId xmlns:a16="http://schemas.microsoft.com/office/drawing/2014/main" id="{F291E9D6-8A0D-2EBC-A461-E5C22DC095B4}"/>
                </a:ext>
              </a:extLst>
            </p:cNvPr>
            <p:cNvGrpSpPr/>
            <p:nvPr/>
          </p:nvGrpSpPr>
          <p:grpSpPr>
            <a:xfrm>
              <a:off x="6265785" y="1346404"/>
              <a:ext cx="518269" cy="328105"/>
              <a:chOff x="783960" y="4261704"/>
              <a:chExt cx="518269" cy="328105"/>
            </a:xfrm>
          </p:grpSpPr>
          <p:sp>
            <p:nvSpPr>
              <p:cNvPr id="488" name="Google Shape;488;p37">
                <a:extLst>
                  <a:ext uri="{FF2B5EF4-FFF2-40B4-BE49-F238E27FC236}">
                    <a16:creationId xmlns:a16="http://schemas.microsoft.com/office/drawing/2014/main" id="{CBA00297-EB10-DA73-8877-D4EE87D24AD4}"/>
                  </a:ext>
                </a:extLst>
              </p:cNvPr>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37">
                <a:extLst>
                  <a:ext uri="{FF2B5EF4-FFF2-40B4-BE49-F238E27FC236}">
                    <a16:creationId xmlns:a16="http://schemas.microsoft.com/office/drawing/2014/main" id="{2003B00C-339B-698C-7EA5-37D1B8857DA3}"/>
                  </a:ext>
                </a:extLst>
              </p:cNvPr>
              <p:cNvGrpSpPr/>
              <p:nvPr/>
            </p:nvGrpSpPr>
            <p:grpSpPr>
              <a:xfrm>
                <a:off x="783960" y="4261704"/>
                <a:ext cx="518269" cy="328105"/>
                <a:chOff x="783960" y="4261704"/>
                <a:chExt cx="518269" cy="328105"/>
              </a:xfrm>
            </p:grpSpPr>
            <p:sp>
              <p:nvSpPr>
                <p:cNvPr id="490" name="Google Shape;490;p37">
                  <a:extLst>
                    <a:ext uri="{FF2B5EF4-FFF2-40B4-BE49-F238E27FC236}">
                      <a16:creationId xmlns:a16="http://schemas.microsoft.com/office/drawing/2014/main" id="{E27F41C8-FD1A-CE9A-4D5A-8443E2603848}"/>
                    </a:ext>
                  </a:extLst>
                </p:cNvPr>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a:extLst>
                    <a:ext uri="{FF2B5EF4-FFF2-40B4-BE49-F238E27FC236}">
                      <a16:creationId xmlns:a16="http://schemas.microsoft.com/office/drawing/2014/main" id="{77AA4125-8CD7-9E02-E99F-BA1E31B3B44D}"/>
                    </a:ext>
                  </a:extLst>
                </p:cNvPr>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a:extLst>
                    <a:ext uri="{FF2B5EF4-FFF2-40B4-BE49-F238E27FC236}">
                      <a16:creationId xmlns:a16="http://schemas.microsoft.com/office/drawing/2014/main" id="{DCB50D2A-D5DF-7D2A-F0BC-086CAC720596}"/>
                    </a:ext>
                  </a:extLst>
                </p:cNvPr>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a:extLst>
                    <a:ext uri="{FF2B5EF4-FFF2-40B4-BE49-F238E27FC236}">
                      <a16:creationId xmlns:a16="http://schemas.microsoft.com/office/drawing/2014/main" id="{5369C7CF-4F4E-3117-1E2F-95F4B39A2835}"/>
                    </a:ext>
                  </a:extLst>
                </p:cNvPr>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 name="Google Shape;494;p37">
              <a:extLst>
                <a:ext uri="{FF2B5EF4-FFF2-40B4-BE49-F238E27FC236}">
                  <a16:creationId xmlns:a16="http://schemas.microsoft.com/office/drawing/2014/main" id="{B42C84AE-EC92-1C19-8474-9A18F6734722}"/>
                </a:ext>
              </a:extLst>
            </p:cNvPr>
            <p:cNvGrpSpPr/>
            <p:nvPr/>
          </p:nvGrpSpPr>
          <p:grpSpPr>
            <a:xfrm flipH="1">
              <a:off x="7976238" y="605862"/>
              <a:ext cx="850753" cy="850724"/>
              <a:chOff x="780950" y="891300"/>
              <a:chExt cx="727575" cy="727550"/>
            </a:xfrm>
          </p:grpSpPr>
          <p:sp>
            <p:nvSpPr>
              <p:cNvPr id="495" name="Google Shape;495;p37">
                <a:extLst>
                  <a:ext uri="{FF2B5EF4-FFF2-40B4-BE49-F238E27FC236}">
                    <a16:creationId xmlns:a16="http://schemas.microsoft.com/office/drawing/2014/main" id="{6F832D63-1C49-A4F7-3E5D-C875D486006A}"/>
                  </a:ext>
                </a:extLst>
              </p:cNvPr>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a:extLst>
                  <a:ext uri="{FF2B5EF4-FFF2-40B4-BE49-F238E27FC236}">
                    <a16:creationId xmlns:a16="http://schemas.microsoft.com/office/drawing/2014/main" id="{BE0BEBE2-6A87-B92D-E945-5526AF9FEFAE}"/>
                  </a:ext>
                </a:extLst>
              </p:cNvPr>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a:extLst>
                  <a:ext uri="{FF2B5EF4-FFF2-40B4-BE49-F238E27FC236}">
                    <a16:creationId xmlns:a16="http://schemas.microsoft.com/office/drawing/2014/main" id="{C97F82C2-7FA8-68F3-BB07-99874796B8D9}"/>
                  </a:ext>
                </a:extLst>
              </p:cNvPr>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a:extLst>
                  <a:ext uri="{FF2B5EF4-FFF2-40B4-BE49-F238E27FC236}">
                    <a16:creationId xmlns:a16="http://schemas.microsoft.com/office/drawing/2014/main" id="{C9FFC818-6643-3C6F-193B-BC62AD029C05}"/>
                  </a:ext>
                </a:extLst>
              </p:cNvPr>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a:extLst>
                  <a:ext uri="{FF2B5EF4-FFF2-40B4-BE49-F238E27FC236}">
                    <a16:creationId xmlns:a16="http://schemas.microsoft.com/office/drawing/2014/main" id="{08710FAA-440D-8128-9E00-AB8236B60842}"/>
                  </a:ext>
                </a:extLst>
              </p:cNvPr>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a:extLst>
                  <a:ext uri="{FF2B5EF4-FFF2-40B4-BE49-F238E27FC236}">
                    <a16:creationId xmlns:a16="http://schemas.microsoft.com/office/drawing/2014/main" id="{C7B5F8CE-5C83-587B-103F-52B87D443719}"/>
                  </a:ext>
                </a:extLst>
              </p:cNvPr>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a:extLst>
                  <a:ext uri="{FF2B5EF4-FFF2-40B4-BE49-F238E27FC236}">
                    <a16:creationId xmlns:a16="http://schemas.microsoft.com/office/drawing/2014/main" id="{A5AC8911-F35E-EB24-DB53-6219A9E82929}"/>
                  </a:ext>
                </a:extLst>
              </p:cNvPr>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7">
              <a:extLst>
                <a:ext uri="{FF2B5EF4-FFF2-40B4-BE49-F238E27FC236}">
                  <a16:creationId xmlns:a16="http://schemas.microsoft.com/office/drawing/2014/main" id="{188F28A4-70F6-C70F-8A79-73E3B6C4ACE4}"/>
                </a:ext>
              </a:extLst>
            </p:cNvPr>
            <p:cNvGrpSpPr/>
            <p:nvPr/>
          </p:nvGrpSpPr>
          <p:grpSpPr>
            <a:xfrm flipH="1">
              <a:off x="7025714" y="1287024"/>
              <a:ext cx="376456" cy="657790"/>
              <a:chOff x="983525" y="1693500"/>
              <a:chExt cx="321950" cy="562550"/>
            </a:xfrm>
          </p:grpSpPr>
          <p:sp>
            <p:nvSpPr>
              <p:cNvPr id="503" name="Google Shape;503;p37">
                <a:extLst>
                  <a:ext uri="{FF2B5EF4-FFF2-40B4-BE49-F238E27FC236}">
                    <a16:creationId xmlns:a16="http://schemas.microsoft.com/office/drawing/2014/main" id="{F0C59AA0-77D4-33C3-2ED1-C3F5FFFE5C68}"/>
                  </a:ext>
                </a:extLst>
              </p:cNvPr>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a:extLst>
                  <a:ext uri="{FF2B5EF4-FFF2-40B4-BE49-F238E27FC236}">
                    <a16:creationId xmlns:a16="http://schemas.microsoft.com/office/drawing/2014/main" id="{6545E109-812B-4CC4-2786-E561B0CB6BD4}"/>
                  </a:ext>
                </a:extLst>
              </p:cNvPr>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a:extLst>
                  <a:ext uri="{FF2B5EF4-FFF2-40B4-BE49-F238E27FC236}">
                    <a16:creationId xmlns:a16="http://schemas.microsoft.com/office/drawing/2014/main" id="{786534F8-040F-7D49-8AF7-EA0013FBE72E}"/>
                  </a:ext>
                </a:extLst>
              </p:cNvPr>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a:extLst>
                  <a:ext uri="{FF2B5EF4-FFF2-40B4-BE49-F238E27FC236}">
                    <a16:creationId xmlns:a16="http://schemas.microsoft.com/office/drawing/2014/main" id="{53B0ACB4-E7C5-0C2C-5891-397EDEAEBD30}"/>
                  </a:ext>
                </a:extLst>
              </p:cNvPr>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a:extLst>
                  <a:ext uri="{FF2B5EF4-FFF2-40B4-BE49-F238E27FC236}">
                    <a16:creationId xmlns:a16="http://schemas.microsoft.com/office/drawing/2014/main" id="{350FCBC5-A9AD-A04E-26FE-7DF5A4E5D6AD}"/>
                  </a:ext>
                </a:extLst>
              </p:cNvPr>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a:extLst>
                  <a:ext uri="{FF2B5EF4-FFF2-40B4-BE49-F238E27FC236}">
                    <a16:creationId xmlns:a16="http://schemas.microsoft.com/office/drawing/2014/main" id="{DFDBFE65-2A20-8A8A-5C72-231D142F2DCF}"/>
                  </a:ext>
                </a:extLst>
              </p:cNvPr>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a:extLst>
                  <a:ext uri="{FF2B5EF4-FFF2-40B4-BE49-F238E27FC236}">
                    <a16:creationId xmlns:a16="http://schemas.microsoft.com/office/drawing/2014/main" id="{FF6410A5-46C4-76FE-0CB7-DAE4BB5CE372}"/>
                  </a:ext>
                </a:extLst>
              </p:cNvPr>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a:extLst>
                  <a:ext uri="{FF2B5EF4-FFF2-40B4-BE49-F238E27FC236}">
                    <a16:creationId xmlns:a16="http://schemas.microsoft.com/office/drawing/2014/main" id="{9747D241-C672-6D8D-AE19-75A08AE29665}"/>
                  </a:ext>
                </a:extLst>
              </p:cNvPr>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a:extLst>
                  <a:ext uri="{FF2B5EF4-FFF2-40B4-BE49-F238E27FC236}">
                    <a16:creationId xmlns:a16="http://schemas.microsoft.com/office/drawing/2014/main" id="{11F1843D-D7A0-647F-0AE5-58E19EE172F8}"/>
                  </a:ext>
                </a:extLst>
              </p:cNvPr>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a:extLst>
                  <a:ext uri="{FF2B5EF4-FFF2-40B4-BE49-F238E27FC236}">
                    <a16:creationId xmlns:a16="http://schemas.microsoft.com/office/drawing/2014/main" id="{285EC98E-27E8-70B4-A082-872108A82525}"/>
                  </a:ext>
                </a:extLst>
              </p:cNvPr>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37">
              <a:extLst>
                <a:ext uri="{FF2B5EF4-FFF2-40B4-BE49-F238E27FC236}">
                  <a16:creationId xmlns:a16="http://schemas.microsoft.com/office/drawing/2014/main" id="{BB5A2581-C4EB-9ACE-0B32-76B042426B91}"/>
                </a:ext>
              </a:extLst>
            </p:cNvPr>
            <p:cNvGrpSpPr/>
            <p:nvPr/>
          </p:nvGrpSpPr>
          <p:grpSpPr>
            <a:xfrm>
              <a:off x="4689056" y="170858"/>
              <a:ext cx="2199587" cy="1906939"/>
              <a:chOff x="7383006" y="651608"/>
              <a:chExt cx="2199587" cy="1906939"/>
            </a:xfrm>
          </p:grpSpPr>
          <p:sp>
            <p:nvSpPr>
              <p:cNvPr id="514" name="Google Shape;514;p37">
                <a:extLst>
                  <a:ext uri="{FF2B5EF4-FFF2-40B4-BE49-F238E27FC236}">
                    <a16:creationId xmlns:a16="http://schemas.microsoft.com/office/drawing/2014/main" id="{BB9B96D6-60BA-8E3F-29A1-0D708ABB851A}"/>
                  </a:ext>
                </a:extLst>
              </p:cNvPr>
              <p:cNvSpPr/>
              <p:nvPr/>
            </p:nvSpPr>
            <p:spPr>
              <a:xfrm>
                <a:off x="7383006" y="1647171"/>
                <a:ext cx="773168" cy="911376"/>
              </a:xfrm>
              <a:custGeom>
                <a:avLst/>
                <a:gdLst/>
                <a:ahLst/>
                <a:cxnLst/>
                <a:rect l="l" t="t" r="r" b="b"/>
                <a:pathLst>
                  <a:path w="27988" h="32991" extrusionOk="0">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a:extLst>
                  <a:ext uri="{FF2B5EF4-FFF2-40B4-BE49-F238E27FC236}">
                    <a16:creationId xmlns:a16="http://schemas.microsoft.com/office/drawing/2014/main" id="{E5DDE764-45AD-90CB-46AB-172F78CE9E75}"/>
                  </a:ext>
                </a:extLst>
              </p:cNvPr>
              <p:cNvSpPr/>
              <p:nvPr/>
            </p:nvSpPr>
            <p:spPr>
              <a:xfrm>
                <a:off x="7441074" y="1595567"/>
                <a:ext cx="772229" cy="911376"/>
              </a:xfrm>
              <a:custGeom>
                <a:avLst/>
                <a:gdLst/>
                <a:ahLst/>
                <a:cxnLst/>
                <a:rect l="l" t="t" r="r" b="b"/>
                <a:pathLst>
                  <a:path w="27954" h="32991" extrusionOk="0">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a:extLst>
                  <a:ext uri="{FF2B5EF4-FFF2-40B4-BE49-F238E27FC236}">
                    <a16:creationId xmlns:a16="http://schemas.microsoft.com/office/drawing/2014/main" id="{3F3A8AB2-A67B-0F58-4D8F-05DB9342BFC7}"/>
                  </a:ext>
                </a:extLst>
              </p:cNvPr>
              <p:cNvSpPr/>
              <p:nvPr/>
            </p:nvSpPr>
            <p:spPr>
              <a:xfrm>
                <a:off x="7658541" y="1180884"/>
                <a:ext cx="998920" cy="957455"/>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a:extLst>
                  <a:ext uri="{FF2B5EF4-FFF2-40B4-BE49-F238E27FC236}">
                    <a16:creationId xmlns:a16="http://schemas.microsoft.com/office/drawing/2014/main" id="{C7E14755-A207-C9E0-625D-293937C546BE}"/>
                  </a:ext>
                </a:extLst>
              </p:cNvPr>
              <p:cNvSpPr/>
              <p:nvPr/>
            </p:nvSpPr>
            <p:spPr>
              <a:xfrm>
                <a:off x="7713820" y="1129280"/>
                <a:ext cx="999859" cy="957455"/>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a:extLst>
                  <a:ext uri="{FF2B5EF4-FFF2-40B4-BE49-F238E27FC236}">
                    <a16:creationId xmlns:a16="http://schemas.microsoft.com/office/drawing/2014/main" id="{6F3C8F77-AF7A-DB23-9DDE-4E05988E17AE}"/>
                  </a:ext>
                </a:extLst>
              </p:cNvPr>
              <p:cNvSpPr/>
              <p:nvPr/>
            </p:nvSpPr>
            <p:spPr>
              <a:xfrm>
                <a:off x="7793989" y="1189172"/>
                <a:ext cx="838585" cy="838584"/>
              </a:xfrm>
              <a:custGeom>
                <a:avLst/>
                <a:gdLst/>
                <a:ahLst/>
                <a:cxnLst/>
                <a:rect l="l" t="t" r="r" b="b"/>
                <a:pathLst>
                  <a:path w="30356" h="30356" extrusionOk="0">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a:extLst>
                  <a:ext uri="{FF2B5EF4-FFF2-40B4-BE49-F238E27FC236}">
                    <a16:creationId xmlns:a16="http://schemas.microsoft.com/office/drawing/2014/main" id="{76909AE5-F407-C531-6ECD-97AEA0FA43E8}"/>
                  </a:ext>
                </a:extLst>
              </p:cNvPr>
              <p:cNvSpPr/>
              <p:nvPr/>
            </p:nvSpPr>
            <p:spPr>
              <a:xfrm>
                <a:off x="8234476" y="1189172"/>
                <a:ext cx="394430" cy="411005"/>
              </a:xfrm>
              <a:custGeom>
                <a:avLst/>
                <a:gdLst/>
                <a:ahLst/>
                <a:cxnLst/>
                <a:rect l="l" t="t" r="r" b="b"/>
                <a:pathLst>
                  <a:path w="14278" h="14878" extrusionOk="0">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a:extLst>
                  <a:ext uri="{FF2B5EF4-FFF2-40B4-BE49-F238E27FC236}">
                    <a16:creationId xmlns:a16="http://schemas.microsoft.com/office/drawing/2014/main" id="{8984A14F-B3AD-5A7C-D6A1-680C056249C2}"/>
                  </a:ext>
                </a:extLst>
              </p:cNvPr>
              <p:cNvSpPr/>
              <p:nvPr/>
            </p:nvSpPr>
            <p:spPr>
              <a:xfrm>
                <a:off x="7844681" y="1189172"/>
                <a:ext cx="389816" cy="310560"/>
              </a:xfrm>
              <a:custGeom>
                <a:avLst/>
                <a:gdLst/>
                <a:ahLst/>
                <a:cxnLst/>
                <a:rect l="l" t="t" r="r" b="b"/>
                <a:pathLst>
                  <a:path w="14111" h="11242" extrusionOk="0">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a:extLst>
                  <a:ext uri="{FF2B5EF4-FFF2-40B4-BE49-F238E27FC236}">
                    <a16:creationId xmlns:a16="http://schemas.microsoft.com/office/drawing/2014/main" id="{75105E62-9AB3-4928-9A2B-6F9D2550F35B}"/>
                  </a:ext>
                </a:extLst>
              </p:cNvPr>
              <p:cNvSpPr/>
              <p:nvPr/>
            </p:nvSpPr>
            <p:spPr>
              <a:xfrm>
                <a:off x="9034291" y="651608"/>
                <a:ext cx="548301" cy="54832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522;p37">
            <a:extLst>
              <a:ext uri="{FF2B5EF4-FFF2-40B4-BE49-F238E27FC236}">
                <a16:creationId xmlns:a16="http://schemas.microsoft.com/office/drawing/2014/main" id="{38A34D0A-C004-431F-CED9-C6B2CAF22347}"/>
              </a:ext>
            </a:extLst>
          </p:cNvPr>
          <p:cNvGrpSpPr/>
          <p:nvPr/>
        </p:nvGrpSpPr>
        <p:grpSpPr>
          <a:xfrm>
            <a:off x="330310" y="4274529"/>
            <a:ext cx="518269" cy="328105"/>
            <a:chOff x="783960" y="4261704"/>
            <a:chExt cx="518269" cy="328105"/>
          </a:xfrm>
        </p:grpSpPr>
        <p:sp>
          <p:nvSpPr>
            <p:cNvPr id="523" name="Google Shape;523;p37">
              <a:extLst>
                <a:ext uri="{FF2B5EF4-FFF2-40B4-BE49-F238E27FC236}">
                  <a16:creationId xmlns:a16="http://schemas.microsoft.com/office/drawing/2014/main" id="{80493EF2-407C-669F-E7B7-DC7A3C62C72E}"/>
                </a:ext>
              </a:extLst>
            </p:cNvPr>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7">
              <a:extLst>
                <a:ext uri="{FF2B5EF4-FFF2-40B4-BE49-F238E27FC236}">
                  <a16:creationId xmlns:a16="http://schemas.microsoft.com/office/drawing/2014/main" id="{F9E5F06C-3566-6BA3-2222-BAEDF4383781}"/>
                </a:ext>
              </a:extLst>
            </p:cNvPr>
            <p:cNvGrpSpPr/>
            <p:nvPr/>
          </p:nvGrpSpPr>
          <p:grpSpPr>
            <a:xfrm>
              <a:off x="783960" y="4261704"/>
              <a:ext cx="518269" cy="328105"/>
              <a:chOff x="783960" y="4261704"/>
              <a:chExt cx="518269" cy="328105"/>
            </a:xfrm>
          </p:grpSpPr>
          <p:sp>
            <p:nvSpPr>
              <p:cNvPr id="525" name="Google Shape;525;p37">
                <a:extLst>
                  <a:ext uri="{FF2B5EF4-FFF2-40B4-BE49-F238E27FC236}">
                    <a16:creationId xmlns:a16="http://schemas.microsoft.com/office/drawing/2014/main" id="{A6518757-899E-C98B-2620-D258A5CB7D98}"/>
                  </a:ext>
                </a:extLst>
              </p:cNvPr>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a:extLst>
                  <a:ext uri="{FF2B5EF4-FFF2-40B4-BE49-F238E27FC236}">
                    <a16:creationId xmlns:a16="http://schemas.microsoft.com/office/drawing/2014/main" id="{644413A2-7DAD-F463-B020-E221DD4B13E9}"/>
                  </a:ext>
                </a:extLst>
              </p:cNvPr>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a:extLst>
                  <a:ext uri="{FF2B5EF4-FFF2-40B4-BE49-F238E27FC236}">
                    <a16:creationId xmlns:a16="http://schemas.microsoft.com/office/drawing/2014/main" id="{13660231-90AE-A951-66DA-12A4C974FA18}"/>
                  </a:ext>
                </a:extLst>
              </p:cNvPr>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a:extLst>
                  <a:ext uri="{FF2B5EF4-FFF2-40B4-BE49-F238E27FC236}">
                    <a16:creationId xmlns:a16="http://schemas.microsoft.com/office/drawing/2014/main" id="{7C6E5957-438C-7E26-EBCD-BD71D6487DEC}"/>
                  </a:ext>
                </a:extLst>
              </p:cNvPr>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 name="Google Shape;529;p37">
            <a:extLst>
              <a:ext uri="{FF2B5EF4-FFF2-40B4-BE49-F238E27FC236}">
                <a16:creationId xmlns:a16="http://schemas.microsoft.com/office/drawing/2014/main" id="{E806E137-57FE-1ECF-FB07-32452AD8C44C}"/>
              </a:ext>
            </a:extLst>
          </p:cNvPr>
          <p:cNvGrpSpPr/>
          <p:nvPr/>
        </p:nvGrpSpPr>
        <p:grpSpPr>
          <a:xfrm>
            <a:off x="1476312" y="221824"/>
            <a:ext cx="609540" cy="583574"/>
            <a:chOff x="3105300" y="593625"/>
            <a:chExt cx="256800" cy="245850"/>
          </a:xfrm>
        </p:grpSpPr>
        <p:sp>
          <p:nvSpPr>
            <p:cNvPr id="530" name="Google Shape;530;p37">
              <a:extLst>
                <a:ext uri="{FF2B5EF4-FFF2-40B4-BE49-F238E27FC236}">
                  <a16:creationId xmlns:a16="http://schemas.microsoft.com/office/drawing/2014/main" id="{11B4569F-433F-5300-BDF3-5C6ACAE92AAE}"/>
                </a:ext>
              </a:extLst>
            </p:cNvPr>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a:extLst>
                <a:ext uri="{FF2B5EF4-FFF2-40B4-BE49-F238E27FC236}">
                  <a16:creationId xmlns:a16="http://schemas.microsoft.com/office/drawing/2014/main" id="{E4687CB3-565D-2AB5-BAF2-B9F08BEA07A3}"/>
                </a:ext>
              </a:extLst>
            </p:cNvPr>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a:extLst>
                <a:ext uri="{FF2B5EF4-FFF2-40B4-BE49-F238E27FC236}">
                  <a16:creationId xmlns:a16="http://schemas.microsoft.com/office/drawing/2014/main" id="{3A30E873-DB60-F948-4D87-F441A34D721E}"/>
                </a:ext>
              </a:extLst>
            </p:cNvPr>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a:extLst>
                <a:ext uri="{FF2B5EF4-FFF2-40B4-BE49-F238E27FC236}">
                  <a16:creationId xmlns:a16="http://schemas.microsoft.com/office/drawing/2014/main" id="{38EAB6DA-0331-846D-93E3-F42C7BA0F87D}"/>
                </a:ext>
              </a:extLst>
            </p:cNvPr>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16999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21" name="TextBox 20">
            <a:extLst>
              <a:ext uri="{FF2B5EF4-FFF2-40B4-BE49-F238E27FC236}">
                <a16:creationId xmlns:a16="http://schemas.microsoft.com/office/drawing/2014/main" id="{A7B0FAFB-482D-7EB9-4DD6-F349B26B2E11}"/>
              </a:ext>
            </a:extLst>
          </p:cNvPr>
          <p:cNvSpPr txBox="1"/>
          <p:nvPr/>
        </p:nvSpPr>
        <p:spPr>
          <a:xfrm>
            <a:off x="297874" y="593119"/>
            <a:ext cx="8846126" cy="3262753"/>
          </a:xfrm>
          <a:prstGeom prst="rect">
            <a:avLst/>
          </a:prstGeom>
          <a:noFill/>
        </p:spPr>
        <p:txBody>
          <a:bodyPr wrap="square">
            <a:spAutoFit/>
          </a:bodyPr>
          <a:lstStyle/>
          <a:p>
            <a:pPr marL="342900" marR="0" lvl="0" indent="-342900" rtl="0">
              <a:lnSpc>
                <a:spcPct val="115000"/>
              </a:lnSpc>
              <a:buFont typeface="+mj-lt"/>
              <a:buAutoNum type="arabicPeriod"/>
            </a:pPr>
            <a:r>
              <a:rPr lang="en-US" sz="1000" b="1" kern="100" dirty="0">
                <a:effectLst/>
                <a:latin typeface="+mn-lt"/>
                <a:ea typeface="Calibri" panose="020F0502020204030204" pitchFamily="34" charset="0"/>
                <a:cs typeface="Arial" panose="020B0604020202020204" pitchFamily="34" charset="0"/>
              </a:rPr>
              <a:t>What is the primary function of a decision tree in machine learning?</a:t>
            </a:r>
            <a:br>
              <a:rPr lang="en-US" sz="1000" kern="100" dirty="0">
                <a:effectLst/>
                <a:latin typeface="+mn-lt"/>
                <a:ea typeface="Calibri" panose="020F0502020204030204" pitchFamily="34" charset="0"/>
                <a:cs typeface="Arial" panose="020B0604020202020204" pitchFamily="34" charset="0"/>
              </a:rPr>
            </a:br>
            <a:r>
              <a:rPr lang="en-US" sz="1000" kern="100" dirty="0">
                <a:effectLst/>
                <a:latin typeface="+mn-lt"/>
                <a:ea typeface="Calibri" panose="020F0502020204030204" pitchFamily="34" charset="0"/>
                <a:cs typeface="Arial" panose="020B0604020202020204" pitchFamily="34" charset="0"/>
              </a:rPr>
              <a:t>A. Predict continuous time series</a:t>
            </a:r>
            <a:br>
              <a:rPr lang="en-US" sz="1000" kern="100" dirty="0">
                <a:effectLst/>
                <a:latin typeface="+mn-lt"/>
                <a:ea typeface="Calibri" panose="020F0502020204030204" pitchFamily="34" charset="0"/>
                <a:cs typeface="Arial" panose="020B0604020202020204" pitchFamily="34" charset="0"/>
              </a:rPr>
            </a:br>
            <a:r>
              <a:rPr lang="en-US" sz="1000" kern="100" dirty="0">
                <a:effectLst/>
                <a:latin typeface="+mn-lt"/>
                <a:ea typeface="Calibri" panose="020F0502020204030204" pitchFamily="34" charset="0"/>
                <a:cs typeface="Arial" panose="020B0604020202020204" pitchFamily="34" charset="0"/>
              </a:rPr>
              <a:t>B. Cluster unlabeled data</a:t>
            </a:r>
            <a:br>
              <a:rPr lang="en-US" sz="1000" kern="100" dirty="0">
                <a:effectLst/>
                <a:latin typeface="+mn-lt"/>
                <a:ea typeface="Calibri" panose="020F0502020204030204" pitchFamily="34" charset="0"/>
                <a:cs typeface="Arial" panose="020B0604020202020204" pitchFamily="34" charset="0"/>
              </a:rPr>
            </a:br>
            <a:r>
              <a:rPr lang="en-US" sz="1000" b="1" u="sng" kern="100" dirty="0">
                <a:effectLst/>
                <a:latin typeface="+mn-lt"/>
                <a:ea typeface="Calibri" panose="020F0502020204030204" pitchFamily="34" charset="0"/>
                <a:cs typeface="Arial" panose="020B0604020202020204" pitchFamily="34" charset="0"/>
              </a:rPr>
              <a:t>C. Predict categorical or numerical outcomes</a:t>
            </a:r>
            <a:br>
              <a:rPr lang="en-US" sz="1000" kern="100" dirty="0">
                <a:effectLst/>
                <a:latin typeface="+mn-lt"/>
                <a:ea typeface="Calibri" panose="020F0502020204030204" pitchFamily="34" charset="0"/>
                <a:cs typeface="Arial" panose="020B0604020202020204" pitchFamily="34" charset="0"/>
              </a:rPr>
            </a:br>
            <a:r>
              <a:rPr lang="en-US" sz="1000" kern="100" dirty="0">
                <a:effectLst/>
                <a:latin typeface="+mn-lt"/>
                <a:ea typeface="Calibri" panose="020F0502020204030204" pitchFamily="34" charset="0"/>
                <a:cs typeface="Arial" panose="020B0604020202020204" pitchFamily="34" charset="0"/>
              </a:rPr>
              <a:t>D. Optimize neural network layers</a:t>
            </a:r>
            <a:br>
              <a:rPr lang="en-US" sz="1000" kern="100" dirty="0">
                <a:effectLst/>
                <a:latin typeface="+mn-lt"/>
                <a:ea typeface="Calibri" panose="020F0502020204030204" pitchFamily="34" charset="0"/>
                <a:cs typeface="Arial" panose="020B0604020202020204" pitchFamily="34" charset="0"/>
              </a:rPr>
            </a:br>
            <a:r>
              <a:rPr lang="en-US" sz="1000" b="1" kern="100" dirty="0">
                <a:effectLst/>
                <a:latin typeface="+mn-lt"/>
                <a:ea typeface="Calibri" panose="020F0502020204030204" pitchFamily="34" charset="0"/>
                <a:cs typeface="Arial" panose="020B0604020202020204" pitchFamily="34" charset="0"/>
              </a:rPr>
              <a:t>Answer:</a:t>
            </a:r>
            <a:r>
              <a:rPr lang="en-US" sz="1000" kern="100" dirty="0">
                <a:effectLst/>
                <a:latin typeface="+mn-lt"/>
                <a:ea typeface="Calibri" panose="020F0502020204030204" pitchFamily="34" charset="0"/>
                <a:cs typeface="Arial" panose="020B0604020202020204" pitchFamily="34" charset="0"/>
              </a:rPr>
              <a:t> C</a:t>
            </a:r>
          </a:p>
          <a:p>
            <a:pPr marL="342900" marR="0" lvl="0" indent="-342900">
              <a:lnSpc>
                <a:spcPct val="115000"/>
              </a:lnSpc>
              <a:buFont typeface="+mj-lt"/>
              <a:buAutoNum type="arabicPeriod"/>
            </a:pPr>
            <a:r>
              <a:rPr lang="en-US" sz="1000" b="1" kern="100" dirty="0">
                <a:effectLst/>
                <a:latin typeface="+mn-lt"/>
                <a:ea typeface="Calibri" panose="020F0502020204030204" pitchFamily="34" charset="0"/>
                <a:cs typeface="Arial" panose="020B0604020202020204" pitchFamily="34" charset="0"/>
              </a:rPr>
              <a:t>What does the root node in a decision tree represent?</a:t>
            </a:r>
            <a:br>
              <a:rPr lang="en-US" sz="1000" kern="100" dirty="0">
                <a:effectLst/>
                <a:latin typeface="+mn-lt"/>
                <a:ea typeface="Calibri" panose="020F0502020204030204" pitchFamily="34" charset="0"/>
                <a:cs typeface="Arial" panose="020B0604020202020204" pitchFamily="34" charset="0"/>
              </a:rPr>
            </a:br>
            <a:r>
              <a:rPr lang="en-US" sz="1000" kern="100" dirty="0">
                <a:effectLst/>
                <a:latin typeface="+mn-lt"/>
                <a:ea typeface="Calibri" panose="020F0502020204030204" pitchFamily="34" charset="0"/>
                <a:cs typeface="Arial" panose="020B0604020202020204" pitchFamily="34" charset="0"/>
              </a:rPr>
              <a:t>A. A final classification result</a:t>
            </a:r>
            <a:br>
              <a:rPr lang="en-US" sz="1000" kern="100" dirty="0">
                <a:effectLst/>
                <a:latin typeface="+mn-lt"/>
                <a:ea typeface="Calibri" panose="020F0502020204030204" pitchFamily="34" charset="0"/>
                <a:cs typeface="Arial" panose="020B0604020202020204" pitchFamily="34" charset="0"/>
              </a:rPr>
            </a:br>
            <a:r>
              <a:rPr lang="en-US" sz="1000" kern="100" dirty="0">
                <a:effectLst/>
                <a:latin typeface="+mn-lt"/>
                <a:ea typeface="Calibri" panose="020F0502020204030204" pitchFamily="34" charset="0"/>
                <a:cs typeface="Arial" panose="020B0604020202020204" pitchFamily="34" charset="0"/>
              </a:rPr>
              <a:t>B. A question with no answer</a:t>
            </a:r>
            <a:br>
              <a:rPr lang="en-US" sz="1000" kern="100" dirty="0">
                <a:effectLst/>
                <a:latin typeface="+mn-lt"/>
                <a:ea typeface="Calibri" panose="020F0502020204030204" pitchFamily="34" charset="0"/>
                <a:cs typeface="Arial" panose="020B0604020202020204" pitchFamily="34" charset="0"/>
              </a:rPr>
            </a:br>
            <a:r>
              <a:rPr lang="en-US" sz="1000" b="1" u="sng" kern="100" dirty="0">
                <a:effectLst/>
                <a:latin typeface="+mn-lt"/>
                <a:ea typeface="Calibri" panose="020F0502020204030204" pitchFamily="34" charset="0"/>
                <a:cs typeface="Arial" panose="020B0604020202020204" pitchFamily="34" charset="0"/>
              </a:rPr>
              <a:t>C. The entire dataset and the first split decision</a:t>
            </a:r>
            <a:br>
              <a:rPr lang="en-US" sz="1000" b="1" u="sng" kern="100" dirty="0">
                <a:effectLst/>
                <a:latin typeface="+mn-lt"/>
                <a:ea typeface="Calibri" panose="020F0502020204030204" pitchFamily="34" charset="0"/>
                <a:cs typeface="Arial" panose="020B0604020202020204" pitchFamily="34" charset="0"/>
              </a:rPr>
            </a:br>
            <a:r>
              <a:rPr lang="en-US" sz="1000" kern="100" dirty="0">
                <a:effectLst/>
                <a:latin typeface="+mn-lt"/>
                <a:ea typeface="Calibri" panose="020F0502020204030204" pitchFamily="34" charset="0"/>
                <a:cs typeface="Arial" panose="020B0604020202020204" pitchFamily="34" charset="0"/>
              </a:rPr>
              <a:t>D. The purest node in the tree</a:t>
            </a:r>
            <a:br>
              <a:rPr lang="en-US" sz="1000" kern="100" dirty="0">
                <a:effectLst/>
                <a:latin typeface="+mn-lt"/>
                <a:ea typeface="Calibri" panose="020F0502020204030204" pitchFamily="34" charset="0"/>
                <a:cs typeface="Arial" panose="020B0604020202020204" pitchFamily="34" charset="0"/>
              </a:rPr>
            </a:br>
            <a:r>
              <a:rPr lang="en-US" sz="1000" b="1" kern="100" dirty="0">
                <a:effectLst/>
                <a:latin typeface="+mn-lt"/>
                <a:ea typeface="Calibri" panose="020F0502020204030204" pitchFamily="34" charset="0"/>
                <a:cs typeface="Arial" panose="020B0604020202020204" pitchFamily="34" charset="0"/>
              </a:rPr>
              <a:t>Answer:</a:t>
            </a:r>
            <a:r>
              <a:rPr lang="en-US" sz="1000" kern="100" dirty="0">
                <a:effectLst/>
                <a:latin typeface="+mn-lt"/>
                <a:ea typeface="Calibri" panose="020F0502020204030204" pitchFamily="34" charset="0"/>
                <a:cs typeface="Arial" panose="020B0604020202020204" pitchFamily="34" charset="0"/>
              </a:rPr>
              <a:t> C</a:t>
            </a:r>
          </a:p>
          <a:p>
            <a:pPr marL="342900" marR="0" lvl="0" indent="-342900">
              <a:lnSpc>
                <a:spcPct val="115000"/>
              </a:lnSpc>
              <a:buFont typeface="+mj-lt"/>
              <a:buAutoNum type="arabicPeriod"/>
            </a:pPr>
            <a:r>
              <a:rPr lang="en-US" sz="1000" b="1" kern="100" dirty="0">
                <a:effectLst/>
                <a:latin typeface="+mn-lt"/>
                <a:ea typeface="Calibri" panose="020F0502020204030204" pitchFamily="34" charset="0"/>
                <a:cs typeface="Arial" panose="020B0604020202020204" pitchFamily="34" charset="0"/>
              </a:rPr>
              <a:t>Which metric is often used to measure impurity in decision trees?</a:t>
            </a:r>
            <a:br>
              <a:rPr lang="en-US" sz="1000" kern="100" dirty="0">
                <a:effectLst/>
                <a:latin typeface="+mn-lt"/>
                <a:ea typeface="Calibri" panose="020F0502020204030204" pitchFamily="34" charset="0"/>
                <a:cs typeface="Arial" panose="020B0604020202020204" pitchFamily="34" charset="0"/>
              </a:rPr>
            </a:br>
            <a:r>
              <a:rPr lang="en-US" sz="1000" kern="100" dirty="0">
                <a:effectLst/>
                <a:latin typeface="+mn-lt"/>
                <a:ea typeface="Calibri" panose="020F0502020204030204" pitchFamily="34" charset="0"/>
                <a:cs typeface="Arial" panose="020B0604020202020204" pitchFamily="34" charset="0"/>
              </a:rPr>
              <a:t>A. Variance</a:t>
            </a:r>
            <a:br>
              <a:rPr lang="en-US" sz="1000" kern="100" dirty="0">
                <a:effectLst/>
                <a:latin typeface="+mn-lt"/>
                <a:ea typeface="Calibri" panose="020F0502020204030204" pitchFamily="34" charset="0"/>
                <a:cs typeface="Arial" panose="020B0604020202020204" pitchFamily="34" charset="0"/>
              </a:rPr>
            </a:br>
            <a:r>
              <a:rPr lang="en-US" sz="1000" kern="100" dirty="0">
                <a:effectLst/>
                <a:latin typeface="+mn-lt"/>
                <a:ea typeface="Calibri" panose="020F0502020204030204" pitchFamily="34" charset="0"/>
                <a:cs typeface="Arial" panose="020B0604020202020204" pitchFamily="34" charset="0"/>
              </a:rPr>
              <a:t>B. Accuracy</a:t>
            </a:r>
            <a:br>
              <a:rPr lang="en-US" sz="1000" kern="100" dirty="0">
                <a:effectLst/>
                <a:latin typeface="+mn-lt"/>
                <a:ea typeface="Calibri" panose="020F0502020204030204" pitchFamily="34" charset="0"/>
                <a:cs typeface="Arial" panose="020B0604020202020204" pitchFamily="34" charset="0"/>
              </a:rPr>
            </a:br>
            <a:r>
              <a:rPr lang="en-US" sz="1000" b="1" u="sng" kern="100" dirty="0">
                <a:effectLst/>
                <a:latin typeface="+mn-lt"/>
                <a:ea typeface="Calibri" panose="020F0502020204030204" pitchFamily="34" charset="0"/>
                <a:cs typeface="Arial" panose="020B0604020202020204" pitchFamily="34" charset="0"/>
              </a:rPr>
              <a:t>C. Gini Impurity or Entropy</a:t>
            </a:r>
            <a:br>
              <a:rPr lang="en-US" sz="1000" b="1" u="sng" kern="100" dirty="0">
                <a:effectLst/>
                <a:latin typeface="+mn-lt"/>
                <a:ea typeface="Calibri" panose="020F0502020204030204" pitchFamily="34" charset="0"/>
                <a:cs typeface="Arial" panose="020B0604020202020204" pitchFamily="34" charset="0"/>
              </a:rPr>
            </a:br>
            <a:r>
              <a:rPr lang="en-US" sz="1000" kern="100" dirty="0">
                <a:effectLst/>
                <a:latin typeface="+mn-lt"/>
                <a:ea typeface="Calibri" panose="020F0502020204030204" pitchFamily="34" charset="0"/>
                <a:cs typeface="Arial" panose="020B0604020202020204" pitchFamily="34" charset="0"/>
              </a:rPr>
              <a:t>D. F1 Score</a:t>
            </a:r>
            <a:br>
              <a:rPr lang="en-US" sz="1000" kern="100" dirty="0">
                <a:effectLst/>
                <a:latin typeface="+mn-lt"/>
                <a:ea typeface="Calibri" panose="020F0502020204030204" pitchFamily="34" charset="0"/>
                <a:cs typeface="Arial" panose="020B0604020202020204" pitchFamily="34" charset="0"/>
              </a:rPr>
            </a:br>
            <a:r>
              <a:rPr lang="en-US" sz="1000" b="1" kern="100" dirty="0">
                <a:effectLst/>
                <a:latin typeface="+mn-lt"/>
                <a:ea typeface="Calibri" panose="020F0502020204030204" pitchFamily="34" charset="0"/>
                <a:cs typeface="Arial" panose="020B0604020202020204" pitchFamily="34" charset="0"/>
              </a:rPr>
              <a:t>Answer:</a:t>
            </a:r>
            <a:r>
              <a:rPr lang="en-US" sz="1000" kern="100" dirty="0">
                <a:effectLst/>
                <a:latin typeface="+mn-lt"/>
                <a:ea typeface="Calibri" panose="020F0502020204030204" pitchFamily="34" charset="0"/>
                <a:cs typeface="Arial" panose="020B0604020202020204" pitchFamily="34" charset="0"/>
              </a:rPr>
              <a:t> C</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6">
          <a:extLst>
            <a:ext uri="{FF2B5EF4-FFF2-40B4-BE49-F238E27FC236}">
              <a16:creationId xmlns:a16="http://schemas.microsoft.com/office/drawing/2014/main" id="{52B8C9C4-91A9-BD7B-D344-BAECA19AF15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0B7AD41-8ECD-6EF9-844A-8D78EB21C1BF}"/>
              </a:ext>
            </a:extLst>
          </p:cNvPr>
          <p:cNvSpPr txBox="1"/>
          <p:nvPr/>
        </p:nvSpPr>
        <p:spPr>
          <a:xfrm>
            <a:off x="332510" y="0"/>
            <a:ext cx="7488382" cy="4912114"/>
          </a:xfrm>
          <a:prstGeom prst="rect">
            <a:avLst/>
          </a:prstGeom>
          <a:noFill/>
        </p:spPr>
        <p:txBody>
          <a:bodyPr wrap="square" rtlCol="0">
            <a:spAutoFit/>
          </a:bodyPr>
          <a:lstStyle/>
          <a:p>
            <a:pPr lvl="0"/>
            <a:endParaRPr lang="en-US" sz="900" b="1" dirty="0"/>
          </a:p>
          <a:p>
            <a:pPr lvl="0">
              <a:lnSpc>
                <a:spcPct val="115000"/>
              </a:lnSpc>
            </a:pPr>
            <a:r>
              <a:rPr lang="en-US" sz="900" b="1" kern="100" dirty="0">
                <a:ea typeface="Calibri" panose="020F0502020204030204" pitchFamily="34" charset="0"/>
                <a:cs typeface="Arial" panose="020B0604020202020204" pitchFamily="34" charset="0"/>
              </a:rPr>
              <a:t>4. What is a ‘leaf node’ in a decision tree?</a:t>
            </a:r>
            <a:br>
              <a:rPr lang="en-US" sz="900" kern="100" dirty="0">
                <a:ea typeface="Calibri" panose="020F0502020204030204" pitchFamily="34" charset="0"/>
                <a:cs typeface="Arial" panose="020B0604020202020204" pitchFamily="34" charset="0"/>
              </a:rPr>
            </a:br>
            <a:r>
              <a:rPr lang="en-US" sz="900" kern="100" dirty="0">
                <a:ea typeface="Calibri" panose="020F0502020204030204" pitchFamily="34" charset="0"/>
                <a:cs typeface="Arial" panose="020B0604020202020204" pitchFamily="34" charset="0"/>
              </a:rPr>
              <a:t>A. A node that asks further questions</a:t>
            </a:r>
            <a:br>
              <a:rPr lang="en-US" sz="900" kern="100" dirty="0">
                <a:ea typeface="Calibri" panose="020F0502020204030204" pitchFamily="34" charset="0"/>
                <a:cs typeface="Arial" panose="020B0604020202020204" pitchFamily="34" charset="0"/>
              </a:rPr>
            </a:br>
            <a:r>
              <a:rPr lang="en-US" sz="900" kern="100" dirty="0">
                <a:ea typeface="Calibri" panose="020F0502020204030204" pitchFamily="34" charset="0"/>
                <a:cs typeface="Arial" panose="020B0604020202020204" pitchFamily="34" charset="0"/>
              </a:rPr>
              <a:t>B. A node containing mixed classes</a:t>
            </a:r>
            <a:br>
              <a:rPr lang="en-US" sz="900" kern="100" dirty="0">
                <a:ea typeface="Calibri" panose="020F0502020204030204" pitchFamily="34" charset="0"/>
                <a:cs typeface="Arial" panose="020B0604020202020204" pitchFamily="34" charset="0"/>
              </a:rPr>
            </a:br>
            <a:r>
              <a:rPr lang="en-US" sz="900" kern="100" dirty="0">
                <a:ea typeface="Calibri" panose="020F0502020204030204" pitchFamily="34" charset="0"/>
                <a:cs typeface="Arial" panose="020B0604020202020204" pitchFamily="34" charset="0"/>
              </a:rPr>
              <a:t>C. A node with a single data point</a:t>
            </a:r>
            <a:br>
              <a:rPr lang="en-US" sz="900" kern="100" dirty="0">
                <a:ea typeface="Calibri" panose="020F0502020204030204" pitchFamily="34" charset="0"/>
                <a:cs typeface="Arial" panose="020B0604020202020204" pitchFamily="34" charset="0"/>
              </a:rPr>
            </a:br>
            <a:r>
              <a:rPr lang="en-US" sz="900" b="1" u="sng" kern="100" dirty="0">
                <a:ea typeface="Calibri" panose="020F0502020204030204" pitchFamily="34" charset="0"/>
                <a:cs typeface="Arial" panose="020B0604020202020204" pitchFamily="34" charset="0"/>
              </a:rPr>
              <a:t>D. A node that represents the final classification</a:t>
            </a:r>
            <a:br>
              <a:rPr lang="en-US" sz="900" b="1" u="sng" kern="100" dirty="0">
                <a:ea typeface="Calibri" panose="020F0502020204030204" pitchFamily="34" charset="0"/>
                <a:cs typeface="Arial" panose="020B0604020202020204" pitchFamily="34" charset="0"/>
              </a:rPr>
            </a:br>
            <a:r>
              <a:rPr lang="en-US" sz="900" b="1" kern="100" dirty="0">
                <a:ea typeface="Calibri" panose="020F0502020204030204" pitchFamily="34" charset="0"/>
                <a:cs typeface="Arial" panose="020B0604020202020204" pitchFamily="34" charset="0"/>
              </a:rPr>
              <a:t>Answer:</a:t>
            </a:r>
            <a:r>
              <a:rPr lang="en-US" sz="900" kern="100" dirty="0">
                <a:ea typeface="Calibri" panose="020F0502020204030204" pitchFamily="34" charset="0"/>
                <a:cs typeface="Arial" panose="020B0604020202020204" pitchFamily="34" charset="0"/>
              </a:rPr>
              <a:t> D</a:t>
            </a:r>
          </a:p>
          <a:p>
            <a:pPr lvl="0">
              <a:lnSpc>
                <a:spcPct val="115000"/>
              </a:lnSpc>
            </a:pPr>
            <a:r>
              <a:rPr lang="en-US" sz="900" b="1" kern="100" dirty="0">
                <a:ea typeface="Calibri" panose="020F0502020204030204" pitchFamily="34" charset="0"/>
                <a:cs typeface="Arial" panose="020B0604020202020204" pitchFamily="34" charset="0"/>
              </a:rPr>
              <a:t>5. Which metric is based on the concept of 'surprise' or information theory?</a:t>
            </a:r>
            <a:br>
              <a:rPr lang="en-US" sz="900" kern="100" dirty="0">
                <a:ea typeface="Calibri" panose="020F0502020204030204" pitchFamily="34" charset="0"/>
                <a:cs typeface="Arial" panose="020B0604020202020204" pitchFamily="34" charset="0"/>
              </a:rPr>
            </a:br>
            <a:r>
              <a:rPr lang="en-US" sz="900" kern="100" dirty="0">
                <a:ea typeface="Calibri" panose="020F0502020204030204" pitchFamily="34" charset="0"/>
                <a:cs typeface="Arial" panose="020B0604020202020204" pitchFamily="34" charset="0"/>
              </a:rPr>
              <a:t>A. Gini Impurity</a:t>
            </a:r>
            <a:br>
              <a:rPr lang="en-US" sz="900" kern="100" dirty="0">
                <a:ea typeface="Calibri" panose="020F0502020204030204" pitchFamily="34" charset="0"/>
                <a:cs typeface="Arial" panose="020B0604020202020204" pitchFamily="34" charset="0"/>
              </a:rPr>
            </a:br>
            <a:r>
              <a:rPr lang="en-US" sz="900" kern="100" dirty="0">
                <a:ea typeface="Calibri" panose="020F0502020204030204" pitchFamily="34" charset="0"/>
                <a:cs typeface="Arial" panose="020B0604020202020204" pitchFamily="34" charset="0"/>
              </a:rPr>
              <a:t>B. Variance</a:t>
            </a:r>
            <a:br>
              <a:rPr lang="en-US" sz="900" kern="100" dirty="0">
                <a:ea typeface="Calibri" panose="020F0502020204030204" pitchFamily="34" charset="0"/>
                <a:cs typeface="Arial" panose="020B0604020202020204" pitchFamily="34" charset="0"/>
              </a:rPr>
            </a:br>
            <a:r>
              <a:rPr lang="en-US" sz="900" b="1" u="sng" kern="100" dirty="0">
                <a:ea typeface="Calibri" panose="020F0502020204030204" pitchFamily="34" charset="0"/>
                <a:cs typeface="Arial" panose="020B0604020202020204" pitchFamily="34" charset="0"/>
              </a:rPr>
              <a:t>C. Entropy</a:t>
            </a:r>
            <a:br>
              <a:rPr lang="en-US" sz="900" b="1" u="sng" kern="100" dirty="0">
                <a:ea typeface="Calibri" panose="020F0502020204030204" pitchFamily="34" charset="0"/>
                <a:cs typeface="Arial" panose="020B0604020202020204" pitchFamily="34" charset="0"/>
              </a:rPr>
            </a:br>
            <a:r>
              <a:rPr lang="en-US" sz="900" kern="100" dirty="0">
                <a:ea typeface="Calibri" panose="020F0502020204030204" pitchFamily="34" charset="0"/>
                <a:cs typeface="Arial" panose="020B0604020202020204" pitchFamily="34" charset="0"/>
              </a:rPr>
              <a:t>D. RMSE</a:t>
            </a:r>
            <a:br>
              <a:rPr lang="en-US" sz="900" kern="100" dirty="0">
                <a:ea typeface="Calibri" panose="020F0502020204030204" pitchFamily="34" charset="0"/>
                <a:cs typeface="Arial" panose="020B0604020202020204" pitchFamily="34" charset="0"/>
              </a:rPr>
            </a:br>
            <a:r>
              <a:rPr lang="en-US" sz="900" b="1" kern="100" dirty="0">
                <a:ea typeface="Calibri" panose="020F0502020204030204" pitchFamily="34" charset="0"/>
                <a:cs typeface="Arial" panose="020B0604020202020204" pitchFamily="34" charset="0"/>
              </a:rPr>
              <a:t>Answer:</a:t>
            </a:r>
            <a:r>
              <a:rPr lang="en-US" sz="900" kern="100" dirty="0">
                <a:ea typeface="Calibri" panose="020F0502020204030204" pitchFamily="34" charset="0"/>
                <a:cs typeface="Arial" panose="020B0604020202020204" pitchFamily="34" charset="0"/>
              </a:rPr>
              <a:t> C</a:t>
            </a:r>
          </a:p>
          <a:p>
            <a:pPr lvl="0"/>
            <a:endParaRPr lang="en-US" sz="900" b="1" dirty="0"/>
          </a:p>
          <a:p>
            <a:pPr lvl="0"/>
            <a:r>
              <a:rPr lang="en-US" sz="900" b="1" dirty="0"/>
              <a:t>6.What does Information Gain measure in a decision tree?</a:t>
            </a:r>
            <a:br>
              <a:rPr lang="en-US" sz="900" dirty="0"/>
            </a:br>
            <a:r>
              <a:rPr lang="en-US" sz="900" dirty="0"/>
              <a:t>A. How much faster a model runs</a:t>
            </a:r>
            <a:br>
              <a:rPr lang="en-US" sz="900" dirty="0"/>
            </a:br>
            <a:r>
              <a:rPr lang="en-US" sz="900" b="1" u="sng" dirty="0"/>
              <a:t>B. Reduction in impurity after a split</a:t>
            </a:r>
            <a:br>
              <a:rPr lang="en-US" sz="900" b="1" u="sng" dirty="0"/>
            </a:br>
            <a:r>
              <a:rPr lang="en-US" sz="900" dirty="0"/>
              <a:t>C. Number of branches in the tree</a:t>
            </a:r>
            <a:br>
              <a:rPr lang="en-US" sz="900" dirty="0"/>
            </a:br>
            <a:r>
              <a:rPr lang="en-US" sz="900" dirty="0"/>
              <a:t>D. How accurate the tree is</a:t>
            </a:r>
            <a:br>
              <a:rPr lang="en-US" sz="900" dirty="0"/>
            </a:br>
            <a:r>
              <a:rPr lang="en-US" sz="900" b="1" dirty="0"/>
              <a:t>Answer:</a:t>
            </a:r>
            <a:r>
              <a:rPr lang="en-US" sz="900" dirty="0"/>
              <a:t> B</a:t>
            </a:r>
          </a:p>
          <a:p>
            <a:pPr lvl="0"/>
            <a:r>
              <a:rPr lang="en-US" sz="900" b="1" dirty="0"/>
              <a:t>7.Which feature of decision trees makes them suitable for stakeholder presentations?</a:t>
            </a:r>
            <a:br>
              <a:rPr lang="en-US" sz="900" dirty="0"/>
            </a:br>
            <a:r>
              <a:rPr lang="en-US" sz="900" dirty="0"/>
              <a:t>A. Low training time</a:t>
            </a:r>
            <a:br>
              <a:rPr lang="en-US" sz="900" dirty="0"/>
            </a:br>
            <a:r>
              <a:rPr lang="en-US" sz="900" dirty="0"/>
              <a:t>B. High prediction accuracy</a:t>
            </a:r>
            <a:br>
              <a:rPr lang="en-US" sz="900" dirty="0"/>
            </a:br>
            <a:r>
              <a:rPr lang="en-US" sz="900" b="1" u="sng" dirty="0"/>
              <a:t>C. Visual interpretability</a:t>
            </a:r>
            <a:br>
              <a:rPr lang="en-US" sz="900" b="1" u="sng" dirty="0"/>
            </a:br>
            <a:r>
              <a:rPr lang="en-US" sz="900" dirty="0"/>
              <a:t>D. High dimensionality tolerance</a:t>
            </a:r>
            <a:br>
              <a:rPr lang="en-US" sz="900" dirty="0"/>
            </a:br>
            <a:r>
              <a:rPr lang="en-US" sz="900" b="1" dirty="0"/>
              <a:t>Answer:</a:t>
            </a:r>
            <a:r>
              <a:rPr lang="en-US" sz="900" dirty="0"/>
              <a:t> C</a:t>
            </a:r>
          </a:p>
          <a:p>
            <a:pPr lvl="0"/>
            <a:r>
              <a:rPr lang="en-US" sz="900" b="1" dirty="0"/>
              <a:t>8.When building a regression tree, what is the output at a leaf node?</a:t>
            </a:r>
            <a:br>
              <a:rPr lang="en-US" sz="900" dirty="0"/>
            </a:br>
            <a:r>
              <a:rPr lang="en-US" sz="900" dirty="0"/>
              <a:t>A. The mode of the training labels</a:t>
            </a:r>
            <a:br>
              <a:rPr lang="en-US" sz="900" dirty="0"/>
            </a:br>
            <a:r>
              <a:rPr lang="en-US" sz="900" dirty="0"/>
              <a:t>B. A randomly chosen class</a:t>
            </a:r>
            <a:br>
              <a:rPr lang="en-US" sz="900" dirty="0"/>
            </a:br>
            <a:r>
              <a:rPr lang="en-US" sz="900" b="1" u="sng" dirty="0"/>
              <a:t>C. The average of training values at that node</a:t>
            </a:r>
            <a:br>
              <a:rPr lang="en-US" sz="900" dirty="0"/>
            </a:br>
            <a:r>
              <a:rPr lang="en-US" sz="900" dirty="0"/>
              <a:t>D. The maximum label</a:t>
            </a:r>
            <a:br>
              <a:rPr lang="en-US" sz="900" dirty="0"/>
            </a:br>
            <a:r>
              <a:rPr lang="en-US" sz="900" b="1" dirty="0"/>
              <a:t>Answer:</a:t>
            </a:r>
            <a:r>
              <a:rPr lang="en-US" sz="900" dirty="0"/>
              <a:t> C</a:t>
            </a:r>
          </a:p>
          <a:p>
            <a:endParaRPr lang="en-US" sz="900" dirty="0"/>
          </a:p>
        </p:txBody>
      </p:sp>
    </p:spTree>
    <p:extLst>
      <p:ext uri="{BB962C8B-B14F-4D97-AF65-F5344CB8AC3E}">
        <p14:creationId xmlns:p14="http://schemas.microsoft.com/office/powerpoint/2010/main" val="1886049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6">
          <a:extLst>
            <a:ext uri="{FF2B5EF4-FFF2-40B4-BE49-F238E27FC236}">
              <a16:creationId xmlns:a16="http://schemas.microsoft.com/office/drawing/2014/main" id="{FAE50585-4A7E-EAF2-D93D-7DDE5B97E25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5A523C1-6CB6-4C4E-E645-2CBC5962FCF5}"/>
              </a:ext>
            </a:extLst>
          </p:cNvPr>
          <p:cNvSpPr txBox="1"/>
          <p:nvPr/>
        </p:nvSpPr>
        <p:spPr>
          <a:xfrm>
            <a:off x="114300" y="108183"/>
            <a:ext cx="8915399" cy="4457439"/>
          </a:xfrm>
          <a:prstGeom prst="rect">
            <a:avLst/>
          </a:prstGeom>
          <a:noFill/>
        </p:spPr>
        <p:txBody>
          <a:bodyPr wrap="square">
            <a:spAutoFit/>
          </a:bodyPr>
          <a:lstStyle/>
          <a:p>
            <a:pPr lvl="0"/>
            <a:r>
              <a:rPr lang="en-US" b="1" dirty="0"/>
              <a:t>9.What kind of preprocessing do decision trees typically require?</a:t>
            </a:r>
            <a:br>
              <a:rPr lang="en-US" dirty="0"/>
            </a:br>
            <a:r>
              <a:rPr lang="en-US" dirty="0"/>
              <a:t>A. Feature normalization</a:t>
            </a:r>
            <a:br>
              <a:rPr lang="en-US" dirty="0"/>
            </a:br>
            <a:r>
              <a:rPr lang="en-US" dirty="0"/>
              <a:t>B. One-hot encoding of labels</a:t>
            </a:r>
            <a:br>
              <a:rPr lang="en-US" dirty="0"/>
            </a:br>
            <a:r>
              <a:rPr lang="en-US" b="1" u="sng" dirty="0"/>
              <a:t>C. None or minimal preprocessing</a:t>
            </a:r>
            <a:br>
              <a:rPr lang="en-US" dirty="0"/>
            </a:br>
            <a:r>
              <a:rPr lang="en-US" dirty="0"/>
              <a:t>D. Dimensionality reduction</a:t>
            </a:r>
            <a:br>
              <a:rPr lang="en-US" dirty="0"/>
            </a:br>
            <a:r>
              <a:rPr lang="en-US" b="1" dirty="0"/>
              <a:t>Answer:</a:t>
            </a:r>
            <a:r>
              <a:rPr lang="en-US" dirty="0"/>
              <a:t> C</a:t>
            </a:r>
          </a:p>
          <a:p>
            <a:pPr lvl="0"/>
            <a:r>
              <a:rPr lang="en-US" b="1" dirty="0"/>
              <a:t>10.Which ensemble methods are built on decision trees?</a:t>
            </a:r>
            <a:br>
              <a:rPr lang="en-US" dirty="0"/>
            </a:br>
            <a:r>
              <a:rPr lang="en-US" dirty="0"/>
              <a:t>A. Linear Regression and Lasso</a:t>
            </a:r>
            <a:br>
              <a:rPr lang="en-US" dirty="0"/>
            </a:br>
            <a:r>
              <a:rPr lang="en-US" dirty="0"/>
              <a:t>B. Neural Networks and CNNs</a:t>
            </a:r>
            <a:br>
              <a:rPr lang="en-US" dirty="0"/>
            </a:br>
            <a:r>
              <a:rPr lang="en-US" dirty="0"/>
              <a:t>C</a:t>
            </a:r>
            <a:r>
              <a:rPr lang="en-US" b="1" u="sng" dirty="0"/>
              <a:t>. Random Forests and Gradient Boosted Trees</a:t>
            </a:r>
            <a:br>
              <a:rPr lang="en-US" b="1" u="sng" dirty="0"/>
            </a:br>
            <a:r>
              <a:rPr lang="en-US" dirty="0"/>
              <a:t>D. K-Means and DBSCAN</a:t>
            </a:r>
            <a:br>
              <a:rPr lang="en-US" dirty="0"/>
            </a:br>
            <a:r>
              <a:rPr lang="en-US" b="1" dirty="0"/>
              <a:t>Answer:</a:t>
            </a:r>
            <a:r>
              <a:rPr lang="en-US" dirty="0"/>
              <a:t> C</a:t>
            </a:r>
          </a:p>
          <a:p>
            <a:pPr>
              <a:lnSpc>
                <a:spcPct val="115000"/>
              </a:lnSpc>
              <a:spcAft>
                <a:spcPts val="800"/>
              </a:spcAft>
            </a:pPr>
            <a:endParaRPr lang="en-US" kern="100" dirty="0">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endParaRPr lang="en-US" kern="100" dirty="0">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800"/>
              </a:spcAft>
            </a:pPr>
            <a:r>
              <a:rPr lang="en-US" kern="100" dirty="0">
                <a:latin typeface="Calibri" panose="020F0502020204030204" pitchFamily="34" charset="0"/>
                <a:ea typeface="Calibri" panose="020F0502020204030204" pitchFamily="34" charset="0"/>
                <a:cs typeface="Arial" panose="020B0604020202020204" pitchFamily="34" charset="0"/>
              </a:rPr>
              <a:t>Essay: </a:t>
            </a:r>
          </a:p>
          <a:p>
            <a:pPr>
              <a:lnSpc>
                <a:spcPct val="115000"/>
              </a:lnSpc>
              <a:spcAft>
                <a:spcPts val="800"/>
              </a:spcAft>
            </a:pPr>
            <a:r>
              <a:rPr lang="en-US" kern="100" dirty="0">
                <a:latin typeface="Calibri" panose="020F0502020204030204" pitchFamily="34" charset="0"/>
                <a:ea typeface="Calibri" panose="020F0502020204030204" pitchFamily="34" charset="0"/>
                <a:cs typeface="Arial" panose="020B0604020202020204" pitchFamily="34" charset="0"/>
              </a:rPr>
              <a:t>Compare and contrast Gini Impurity and Entropy as measures of impurity in decision trees. Discuss their mathematical definitions, computational efficiency, and the implications each has on the structure and depth of the resulting tree. Use examples to support your explanation."</a:t>
            </a:r>
          </a:p>
        </p:txBody>
      </p:sp>
    </p:spTree>
    <p:extLst>
      <p:ext uri="{BB962C8B-B14F-4D97-AF65-F5344CB8AC3E}">
        <p14:creationId xmlns:p14="http://schemas.microsoft.com/office/powerpoint/2010/main" val="1051876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8"/>
          <p:cNvSpPr/>
          <p:nvPr/>
        </p:nvSpPr>
        <p:spPr>
          <a:xfrm>
            <a:off x="700635" y="975469"/>
            <a:ext cx="7556673" cy="3192562"/>
          </a:xfrm>
          <a:prstGeom prst="roundRect">
            <a:avLst>
              <a:gd name="adj" fmla="val 8047"/>
            </a:avLst>
          </a:prstGeom>
          <a:solidFill>
            <a:schemeClr val="accent2"/>
          </a:solidFill>
          <a:ln>
            <a:noFill/>
          </a:ln>
          <a:effectLst>
            <a:outerShdw dist="161925" dir="7860000" algn="bl" rotWithShape="0">
              <a:schemeClr val="accent5"/>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38"/>
          <p:cNvSpPr txBox="1">
            <a:spLocks noGrp="1"/>
          </p:cNvSpPr>
          <p:nvPr>
            <p:ph type="body" idx="1"/>
          </p:nvPr>
        </p:nvSpPr>
        <p:spPr>
          <a:xfrm>
            <a:off x="886691" y="1101436"/>
            <a:ext cx="7252854" cy="2778614"/>
          </a:xfrm>
          <a:prstGeom prst="rect">
            <a:avLst/>
          </a:prstGeom>
        </p:spPr>
        <p:txBody>
          <a:bodyPr spcFirstLastPara="1" wrap="square" lIns="91425" tIns="91425" rIns="91425" bIns="91425" anchor="ctr" anchorCtr="0">
            <a:noAutofit/>
          </a:bodyPr>
          <a:lstStyle/>
          <a:p>
            <a:pPr marL="139700" indent="0">
              <a:buNone/>
            </a:pPr>
            <a:r>
              <a:rPr lang="en-US" sz="1800" dirty="0"/>
              <a:t>a flowchart or a game of "20 Questions.”</a:t>
            </a:r>
          </a:p>
          <a:p>
            <a:pPr marL="139700" indent="0">
              <a:buNone/>
            </a:pPr>
            <a:r>
              <a:rPr lang="en-US" sz="1800" dirty="0"/>
              <a:t>It's a type of machine learning algorithm that builds a model by learning simple </a:t>
            </a:r>
            <a:r>
              <a:rPr lang="en-US" sz="1800" b="1" dirty="0"/>
              <a:t>if-then-else</a:t>
            </a:r>
            <a:r>
              <a:rPr lang="en-US" sz="1800" dirty="0"/>
              <a:t> rules from a dataset. Its main job is to take a set of inputs and predict a </a:t>
            </a:r>
            <a:r>
              <a:rPr lang="en-US" sz="1800" i="1" dirty="0"/>
              <a:t>category</a:t>
            </a:r>
            <a:r>
              <a:rPr lang="en-US" sz="1800" dirty="0"/>
              <a:t> (or "class"), such as "Yes/No," "Spam/Not Spam," or "Cat/Dog/Fish."</a:t>
            </a:r>
          </a:p>
        </p:txBody>
      </p:sp>
      <p:sp>
        <p:nvSpPr>
          <p:cNvPr id="5" name="Google Shape;305;p33">
            <a:extLst>
              <a:ext uri="{FF2B5EF4-FFF2-40B4-BE49-F238E27FC236}">
                <a16:creationId xmlns:a16="http://schemas.microsoft.com/office/drawing/2014/main" id="{12DC3485-9972-AFBB-E748-9F9B166959FE}"/>
              </a:ext>
            </a:extLst>
          </p:cNvPr>
          <p:cNvSpPr txBox="1">
            <a:spLocks noGrp="1"/>
          </p:cNvSpPr>
          <p:nvPr>
            <p:ph type="title"/>
          </p:nvPr>
        </p:nvSpPr>
        <p:spPr>
          <a:xfrm>
            <a:off x="1419654" y="290086"/>
            <a:ext cx="5923255"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1"/>
                </a:solidFill>
              </a:rPr>
              <a:t>What is decision tree</a:t>
            </a:r>
            <a:endParaRPr sz="3200" dirty="0">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3" name="Google Shape;563;p39"/>
          <p:cNvSpPr txBox="1">
            <a:spLocks noGrp="1"/>
          </p:cNvSpPr>
          <p:nvPr>
            <p:ph type="title"/>
          </p:nvPr>
        </p:nvSpPr>
        <p:spPr>
          <a:xfrm>
            <a:off x="390799" y="273283"/>
            <a:ext cx="8138958" cy="507300"/>
          </a:xfrm>
          <a:prstGeom prst="rect">
            <a:avLst/>
          </a:prstGeom>
        </p:spPr>
        <p:txBody>
          <a:bodyPr spcFirstLastPara="1" wrap="square" lIns="91425" tIns="91425" rIns="91425" bIns="91425" anchor="ctr" anchorCtr="0">
            <a:noAutofit/>
          </a:bodyPr>
          <a:lstStyle/>
          <a:p>
            <a:pPr lvl="0" algn="ctr"/>
            <a:r>
              <a:rPr lang="en-US" sz="2000" dirty="0"/>
              <a:t>Decision tree has three main types of nodes</a:t>
            </a:r>
            <a:endParaRPr sz="2000" dirty="0"/>
          </a:p>
        </p:txBody>
      </p:sp>
      <p:pic>
        <p:nvPicPr>
          <p:cNvPr id="2" name="Picture 1" descr="A diagram of a decision tree&#10;&#10;AI-generated content may be incorrect.">
            <a:extLst>
              <a:ext uri="{FF2B5EF4-FFF2-40B4-BE49-F238E27FC236}">
                <a16:creationId xmlns:a16="http://schemas.microsoft.com/office/drawing/2014/main" id="{8A37BECA-BE90-BE97-2F50-DD5CB67F50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43" y="924536"/>
            <a:ext cx="4496098" cy="2529055"/>
          </a:xfrm>
          <a:prstGeom prst="rect">
            <a:avLst/>
          </a:prstGeom>
        </p:spPr>
      </p:pic>
      <p:sp>
        <p:nvSpPr>
          <p:cNvPr id="4" name="TextBox 3">
            <a:extLst>
              <a:ext uri="{FF2B5EF4-FFF2-40B4-BE49-F238E27FC236}">
                <a16:creationId xmlns:a16="http://schemas.microsoft.com/office/drawing/2014/main" id="{3677972D-C431-9E69-D735-C3CE5E6F8EF8}"/>
              </a:ext>
            </a:extLst>
          </p:cNvPr>
          <p:cNvSpPr txBox="1"/>
          <p:nvPr/>
        </p:nvSpPr>
        <p:spPr>
          <a:xfrm>
            <a:off x="4460278" y="924536"/>
            <a:ext cx="4496098" cy="3108543"/>
          </a:xfrm>
          <a:prstGeom prst="rect">
            <a:avLst/>
          </a:prstGeom>
          <a:noFill/>
        </p:spPr>
        <p:txBody>
          <a:bodyPr wrap="square">
            <a:spAutoFit/>
          </a:bodyPr>
          <a:lstStyle/>
          <a:p>
            <a:pPr marL="285750" lvl="0" indent="-285750">
              <a:buFont typeface="Arial" panose="020B0604020202020204" pitchFamily="34" charset="0"/>
              <a:buChar char="•"/>
            </a:pPr>
            <a:r>
              <a:rPr lang="en-US" b="1" dirty="0"/>
              <a:t>Root Node:</a:t>
            </a:r>
            <a:r>
              <a:rPr lang="en-US" dirty="0"/>
              <a:t> This is the very top of the tree. It represents the entire dataset and is the first "question" the tree asks to start splitting the data.</a:t>
            </a:r>
          </a:p>
          <a:p>
            <a:pPr marL="285750" lvl="0" indent="-285750">
              <a:buFont typeface="Arial" panose="020B0604020202020204" pitchFamily="34" charset="0"/>
              <a:buChar char="•"/>
            </a:pPr>
            <a:r>
              <a:rPr lang="en-US" b="1" dirty="0"/>
              <a:t>Internal Nodes (Decision Nodes):</a:t>
            </a:r>
            <a:r>
              <a:rPr lang="en-US" dirty="0"/>
              <a:t> These are the nodes in the middle of the tree. Each one represents a "question" (a test on a specific feature, like "Is Age &gt; 30?"). This node splits the data into two or more sub-groups based on the answer.</a:t>
            </a:r>
          </a:p>
          <a:p>
            <a:pPr marL="285750" lvl="0" indent="-285750">
              <a:buFont typeface="Arial" panose="020B0604020202020204" pitchFamily="34" charset="0"/>
              <a:buChar char="•"/>
            </a:pPr>
            <a:r>
              <a:rPr lang="en-US" b="1" dirty="0"/>
              <a:t>Leaf Nodes (Terminal Nodes):</a:t>
            </a:r>
            <a:r>
              <a:rPr lang="en-US" dirty="0"/>
              <a:t> These are the nodes at the very bottom of the tree. They don't ask any more questions. Instead, they represent the final decision or classification (e.g., "Clicked Ad" or "Did Not Click Ad").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99720240-1D71-0A13-2770-3DA4FA328CD8}"/>
            </a:ext>
          </a:extLst>
        </p:cNvPr>
        <p:cNvGrpSpPr/>
        <p:nvPr/>
      </p:nvGrpSpPr>
      <p:grpSpPr>
        <a:xfrm>
          <a:off x="0" y="0"/>
          <a:ext cx="0" cy="0"/>
          <a:chOff x="0" y="0"/>
          <a:chExt cx="0" cy="0"/>
        </a:xfrm>
      </p:grpSpPr>
      <p:sp>
        <p:nvSpPr>
          <p:cNvPr id="409" name="Google Shape;409;p37">
            <a:extLst>
              <a:ext uri="{FF2B5EF4-FFF2-40B4-BE49-F238E27FC236}">
                <a16:creationId xmlns:a16="http://schemas.microsoft.com/office/drawing/2014/main" id="{86293C8F-0C61-7B22-61A6-2E34FFC70319}"/>
              </a:ext>
            </a:extLst>
          </p:cNvPr>
          <p:cNvSpPr txBox="1">
            <a:spLocks noGrp="1"/>
          </p:cNvSpPr>
          <p:nvPr>
            <p:ph type="title"/>
          </p:nvPr>
        </p:nvSpPr>
        <p:spPr>
          <a:xfrm>
            <a:off x="728362" y="2063200"/>
            <a:ext cx="4702619" cy="1541400"/>
          </a:xfrm>
          <a:prstGeom prst="rect">
            <a:avLst/>
          </a:prstGeom>
        </p:spPr>
        <p:txBody>
          <a:bodyPr spcFirstLastPara="1" wrap="square" lIns="91425" tIns="91425" rIns="91425" bIns="91425" anchor="b" anchorCtr="0">
            <a:noAutofit/>
          </a:bodyPr>
          <a:lstStyle/>
          <a:p>
            <a:pPr lvl="0" algn="l">
              <a:spcAft>
                <a:spcPts val="1600"/>
              </a:spcAft>
            </a:pPr>
            <a:r>
              <a:rPr lang="en-US" sz="3600" dirty="0">
                <a:solidFill>
                  <a:schemeClr val="dk1"/>
                </a:solidFill>
                <a:latin typeface="Archivo Light"/>
                <a:ea typeface="Archivo Light"/>
                <a:cs typeface="Archivo Light"/>
                <a:sym typeface="Archivo Light"/>
              </a:rPr>
              <a:t>How a Tree "Learns": The Splitting Process</a:t>
            </a:r>
          </a:p>
        </p:txBody>
      </p:sp>
      <p:sp>
        <p:nvSpPr>
          <p:cNvPr id="410" name="Google Shape;410;p37">
            <a:extLst>
              <a:ext uri="{FF2B5EF4-FFF2-40B4-BE49-F238E27FC236}">
                <a16:creationId xmlns:a16="http://schemas.microsoft.com/office/drawing/2014/main" id="{F75702C9-1890-5280-67E1-A395D8A1AC34}"/>
              </a:ext>
            </a:extLst>
          </p:cNvPr>
          <p:cNvSpPr txBox="1">
            <a:spLocks noGrp="1"/>
          </p:cNvSpPr>
          <p:nvPr>
            <p:ph type="title" idx="2"/>
          </p:nvPr>
        </p:nvSpPr>
        <p:spPr>
          <a:xfrm>
            <a:off x="1736362" y="1231507"/>
            <a:ext cx="167185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12" name="Google Shape;412;p37">
            <a:extLst>
              <a:ext uri="{FF2B5EF4-FFF2-40B4-BE49-F238E27FC236}">
                <a16:creationId xmlns:a16="http://schemas.microsoft.com/office/drawing/2014/main" id="{F7F676D3-B232-A3E4-3F05-5E804C4ECEE5}"/>
              </a:ext>
            </a:extLst>
          </p:cNvPr>
          <p:cNvGrpSpPr/>
          <p:nvPr/>
        </p:nvGrpSpPr>
        <p:grpSpPr>
          <a:xfrm>
            <a:off x="4689056" y="170858"/>
            <a:ext cx="4137935" cy="4972638"/>
            <a:chOff x="4689056" y="170858"/>
            <a:chExt cx="4137935" cy="4972638"/>
          </a:xfrm>
        </p:grpSpPr>
        <p:grpSp>
          <p:nvGrpSpPr>
            <p:cNvPr id="413" name="Google Shape;413;p37">
              <a:extLst>
                <a:ext uri="{FF2B5EF4-FFF2-40B4-BE49-F238E27FC236}">
                  <a16:creationId xmlns:a16="http://schemas.microsoft.com/office/drawing/2014/main" id="{64759F62-9CF3-2ACF-0AB8-27D6BD647703}"/>
                </a:ext>
              </a:extLst>
            </p:cNvPr>
            <p:cNvGrpSpPr/>
            <p:nvPr/>
          </p:nvGrpSpPr>
          <p:grpSpPr>
            <a:xfrm>
              <a:off x="5313076" y="1838325"/>
              <a:ext cx="3440772" cy="3305172"/>
              <a:chOff x="10381150" y="1238900"/>
              <a:chExt cx="4415775" cy="4241750"/>
            </a:xfrm>
          </p:grpSpPr>
          <p:sp>
            <p:nvSpPr>
              <p:cNvPr id="414" name="Google Shape;414;p37">
                <a:extLst>
                  <a:ext uri="{FF2B5EF4-FFF2-40B4-BE49-F238E27FC236}">
                    <a16:creationId xmlns:a16="http://schemas.microsoft.com/office/drawing/2014/main" id="{EE646F3E-326A-5D27-F8B3-04B78DBAD4BB}"/>
                  </a:ext>
                </a:extLst>
              </p:cNvPr>
              <p:cNvSpPr/>
              <p:nvPr/>
            </p:nvSpPr>
            <p:spPr>
              <a:xfrm>
                <a:off x="11086350" y="3222975"/>
                <a:ext cx="1580600" cy="818425"/>
              </a:xfrm>
              <a:custGeom>
                <a:avLst/>
                <a:gdLst/>
                <a:ahLst/>
                <a:cxnLst/>
                <a:rect l="l" t="t" r="r" b="b"/>
                <a:pathLst>
                  <a:path w="63224" h="32737" extrusionOk="0">
                    <a:moveTo>
                      <a:pt x="63223" y="27296"/>
                    </a:moveTo>
                    <a:lnTo>
                      <a:pt x="55837" y="28056"/>
                    </a:lnTo>
                    <a:lnTo>
                      <a:pt x="16414" y="32007"/>
                    </a:lnTo>
                    <a:lnTo>
                      <a:pt x="9180" y="32737"/>
                    </a:lnTo>
                    <a:cubicBezTo>
                      <a:pt x="7660" y="31126"/>
                      <a:pt x="6383" y="29515"/>
                      <a:pt x="5319" y="27934"/>
                    </a:cubicBezTo>
                    <a:cubicBezTo>
                      <a:pt x="5259" y="27813"/>
                      <a:pt x="5137" y="27691"/>
                      <a:pt x="5076" y="27570"/>
                    </a:cubicBezTo>
                    <a:cubicBezTo>
                      <a:pt x="1064" y="21642"/>
                      <a:pt x="0" y="16597"/>
                      <a:pt x="0" y="16597"/>
                    </a:cubicBezTo>
                    <a:lnTo>
                      <a:pt x="40821" y="1"/>
                    </a:lnTo>
                    <a:cubicBezTo>
                      <a:pt x="44013" y="1065"/>
                      <a:pt x="47326" y="3952"/>
                      <a:pt x="50366" y="7448"/>
                    </a:cubicBezTo>
                    <a:cubicBezTo>
                      <a:pt x="53770" y="11399"/>
                      <a:pt x="56901" y="16141"/>
                      <a:pt x="59211" y="19971"/>
                    </a:cubicBezTo>
                    <a:cubicBezTo>
                      <a:pt x="61673" y="24135"/>
                      <a:pt x="63223" y="27296"/>
                      <a:pt x="63223" y="272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a:extLst>
                  <a:ext uri="{FF2B5EF4-FFF2-40B4-BE49-F238E27FC236}">
                    <a16:creationId xmlns:a16="http://schemas.microsoft.com/office/drawing/2014/main" id="{FED27221-4D36-AF7A-18C8-472DA5C7824D}"/>
                  </a:ext>
                </a:extLst>
              </p:cNvPr>
              <p:cNvSpPr/>
              <p:nvPr/>
            </p:nvSpPr>
            <p:spPr>
              <a:xfrm>
                <a:off x="11086350" y="3222975"/>
                <a:ext cx="1019800" cy="414175"/>
              </a:xfrm>
              <a:custGeom>
                <a:avLst/>
                <a:gdLst/>
                <a:ahLst/>
                <a:cxnLst/>
                <a:rect l="l" t="t" r="r" b="b"/>
                <a:pathLst>
                  <a:path w="40792" h="16567" fill="none" extrusionOk="0">
                    <a:moveTo>
                      <a:pt x="0" y="16566"/>
                    </a:moveTo>
                    <a:lnTo>
                      <a:pt x="40791"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a:extLst>
                  <a:ext uri="{FF2B5EF4-FFF2-40B4-BE49-F238E27FC236}">
                    <a16:creationId xmlns:a16="http://schemas.microsoft.com/office/drawing/2014/main" id="{D8088FFF-E674-241F-4874-E9CFF360D3CD}"/>
                  </a:ext>
                </a:extLst>
              </p:cNvPr>
              <p:cNvSpPr/>
              <p:nvPr/>
            </p:nvSpPr>
            <p:spPr>
              <a:xfrm>
                <a:off x="11496675" y="3368125"/>
                <a:ext cx="1069200" cy="654275"/>
              </a:xfrm>
              <a:custGeom>
                <a:avLst/>
                <a:gdLst/>
                <a:ahLst/>
                <a:cxnLst/>
                <a:rect l="l" t="t" r="r" b="b"/>
                <a:pathLst>
                  <a:path w="42768" h="26171" extrusionOk="0">
                    <a:moveTo>
                      <a:pt x="25351" y="0"/>
                    </a:moveTo>
                    <a:cubicBezTo>
                      <a:pt x="25351" y="487"/>
                      <a:pt x="14348" y="20031"/>
                      <a:pt x="1" y="26171"/>
                    </a:cubicBezTo>
                    <a:lnTo>
                      <a:pt x="39424" y="22219"/>
                    </a:lnTo>
                    <a:lnTo>
                      <a:pt x="41430" y="20244"/>
                    </a:lnTo>
                    <a:lnTo>
                      <a:pt x="42767" y="14165"/>
                    </a:lnTo>
                    <a:cubicBezTo>
                      <a:pt x="40488" y="10335"/>
                      <a:pt x="37357" y="5563"/>
                      <a:pt x="33892" y="1642"/>
                    </a:cubicBezTo>
                    <a:lnTo>
                      <a:pt x="25351" y="0"/>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a:extLst>
                  <a:ext uri="{FF2B5EF4-FFF2-40B4-BE49-F238E27FC236}">
                    <a16:creationId xmlns:a16="http://schemas.microsoft.com/office/drawing/2014/main" id="{C622B089-8892-EC07-5182-D6ED58E993F5}"/>
                  </a:ext>
                </a:extLst>
              </p:cNvPr>
              <p:cNvSpPr/>
              <p:nvPr/>
            </p:nvSpPr>
            <p:spPr>
              <a:xfrm>
                <a:off x="11952625" y="1628725"/>
                <a:ext cx="1680900" cy="2132275"/>
              </a:xfrm>
              <a:custGeom>
                <a:avLst/>
                <a:gdLst/>
                <a:ahLst/>
                <a:cxnLst/>
                <a:rect l="l" t="t" r="r" b="b"/>
                <a:pathLst>
                  <a:path w="67236" h="85291" extrusionOk="0">
                    <a:moveTo>
                      <a:pt x="14104" y="36232"/>
                    </a:moveTo>
                    <a:cubicBezTo>
                      <a:pt x="14104" y="36232"/>
                      <a:pt x="3009" y="16414"/>
                      <a:pt x="19879" y="9606"/>
                    </a:cubicBezTo>
                    <a:cubicBezTo>
                      <a:pt x="19879" y="9606"/>
                      <a:pt x="20517" y="2584"/>
                      <a:pt x="33344" y="1277"/>
                    </a:cubicBezTo>
                    <a:cubicBezTo>
                      <a:pt x="46141" y="1"/>
                      <a:pt x="61673" y="9788"/>
                      <a:pt x="64439" y="27722"/>
                    </a:cubicBezTo>
                    <a:cubicBezTo>
                      <a:pt x="67235" y="45655"/>
                      <a:pt x="55077" y="55655"/>
                      <a:pt x="55077" y="55655"/>
                    </a:cubicBezTo>
                    <a:cubicBezTo>
                      <a:pt x="55077" y="55655"/>
                      <a:pt x="66172" y="66537"/>
                      <a:pt x="55077" y="75899"/>
                    </a:cubicBezTo>
                    <a:cubicBezTo>
                      <a:pt x="43983" y="85291"/>
                      <a:pt x="20304" y="79972"/>
                      <a:pt x="11155" y="72494"/>
                    </a:cubicBezTo>
                    <a:cubicBezTo>
                      <a:pt x="1976" y="65047"/>
                      <a:pt x="8146" y="54591"/>
                      <a:pt x="8146" y="54591"/>
                    </a:cubicBezTo>
                    <a:cubicBezTo>
                      <a:pt x="8146" y="54591"/>
                      <a:pt x="0" y="41552"/>
                      <a:pt x="14104" y="362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a:extLst>
                  <a:ext uri="{FF2B5EF4-FFF2-40B4-BE49-F238E27FC236}">
                    <a16:creationId xmlns:a16="http://schemas.microsoft.com/office/drawing/2014/main" id="{D10C9881-050F-97C6-D637-90B985D264AF}"/>
                  </a:ext>
                </a:extLst>
              </p:cNvPr>
              <p:cNvSpPr/>
              <p:nvPr/>
            </p:nvSpPr>
            <p:spPr>
              <a:xfrm>
                <a:off x="12448825" y="1628725"/>
                <a:ext cx="1114025" cy="693050"/>
              </a:xfrm>
              <a:custGeom>
                <a:avLst/>
                <a:gdLst/>
                <a:ahLst/>
                <a:cxnLst/>
                <a:rect l="l" t="t" r="r" b="b"/>
                <a:pathLst>
                  <a:path w="44561" h="27722" fill="none" extrusionOk="0">
                    <a:moveTo>
                      <a:pt x="1" y="9606"/>
                    </a:moveTo>
                    <a:cubicBezTo>
                      <a:pt x="1" y="9606"/>
                      <a:pt x="639" y="2584"/>
                      <a:pt x="13435" y="1277"/>
                    </a:cubicBezTo>
                    <a:cubicBezTo>
                      <a:pt x="26262" y="1"/>
                      <a:pt x="41795" y="9788"/>
                      <a:pt x="44561" y="27722"/>
                    </a:cubicBezTo>
                  </a:path>
                </a:pathLst>
              </a:custGeom>
              <a:solidFill>
                <a:schemeClr val="dk1"/>
              </a:solid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a:extLst>
                  <a:ext uri="{FF2B5EF4-FFF2-40B4-BE49-F238E27FC236}">
                    <a16:creationId xmlns:a16="http://schemas.microsoft.com/office/drawing/2014/main" id="{36A333F0-1DAF-C8BF-F178-34A989B70F55}"/>
                  </a:ext>
                </a:extLst>
              </p:cNvPr>
              <p:cNvSpPr/>
              <p:nvPr/>
            </p:nvSpPr>
            <p:spPr>
              <a:xfrm>
                <a:off x="12233025" y="2374175"/>
                <a:ext cx="1082100" cy="1147075"/>
              </a:xfrm>
              <a:custGeom>
                <a:avLst/>
                <a:gdLst/>
                <a:ahLst/>
                <a:cxnLst/>
                <a:rect l="l" t="t" r="r" b="b"/>
                <a:pathLst>
                  <a:path w="43284" h="45883" extrusionOk="0">
                    <a:moveTo>
                      <a:pt x="21156" y="1"/>
                    </a:moveTo>
                    <a:cubicBezTo>
                      <a:pt x="21156" y="1"/>
                      <a:pt x="2888" y="5442"/>
                      <a:pt x="1459" y="11764"/>
                    </a:cubicBezTo>
                    <a:cubicBezTo>
                      <a:pt x="0" y="18117"/>
                      <a:pt x="7538" y="25503"/>
                      <a:pt x="7538" y="25503"/>
                    </a:cubicBezTo>
                    <a:cubicBezTo>
                      <a:pt x="7538" y="25503"/>
                      <a:pt x="5927" y="29515"/>
                      <a:pt x="7326" y="36536"/>
                    </a:cubicBezTo>
                    <a:cubicBezTo>
                      <a:pt x="8346" y="41574"/>
                      <a:pt x="12935" y="45883"/>
                      <a:pt x="19861" y="45883"/>
                    </a:cubicBezTo>
                    <a:cubicBezTo>
                      <a:pt x="22630" y="45883"/>
                      <a:pt x="25773" y="45194"/>
                      <a:pt x="29210" y="43588"/>
                    </a:cubicBezTo>
                    <a:cubicBezTo>
                      <a:pt x="41278" y="37965"/>
                      <a:pt x="36870" y="24682"/>
                      <a:pt x="36870" y="24682"/>
                    </a:cubicBezTo>
                    <a:cubicBezTo>
                      <a:pt x="36870" y="24682"/>
                      <a:pt x="40457" y="22737"/>
                      <a:pt x="41885" y="19484"/>
                    </a:cubicBezTo>
                    <a:cubicBezTo>
                      <a:pt x="43284" y="16263"/>
                      <a:pt x="40882" y="8846"/>
                      <a:pt x="40882" y="8846"/>
                    </a:cubicBezTo>
                    <a:lnTo>
                      <a:pt x="211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a:extLst>
                  <a:ext uri="{FF2B5EF4-FFF2-40B4-BE49-F238E27FC236}">
                    <a16:creationId xmlns:a16="http://schemas.microsoft.com/office/drawing/2014/main" id="{9AA6E343-8B8E-71EB-9F8B-07589FC7026B}"/>
                  </a:ext>
                </a:extLst>
              </p:cNvPr>
              <p:cNvSpPr/>
              <p:nvPr/>
            </p:nvSpPr>
            <p:spPr>
              <a:xfrm>
                <a:off x="13771050" y="1778425"/>
                <a:ext cx="142125" cy="250800"/>
              </a:xfrm>
              <a:custGeom>
                <a:avLst/>
                <a:gdLst/>
                <a:ahLst/>
                <a:cxnLst/>
                <a:rect l="l" t="t" r="r" b="b"/>
                <a:pathLst>
                  <a:path w="5685" h="10032" extrusionOk="0">
                    <a:moveTo>
                      <a:pt x="1824" y="5290"/>
                    </a:moveTo>
                    <a:cubicBezTo>
                      <a:pt x="1824" y="5290"/>
                      <a:pt x="0" y="913"/>
                      <a:pt x="1702" y="457"/>
                    </a:cubicBezTo>
                    <a:cubicBezTo>
                      <a:pt x="3404" y="1"/>
                      <a:pt x="5684" y="7296"/>
                      <a:pt x="5593" y="8664"/>
                    </a:cubicBezTo>
                    <a:cubicBezTo>
                      <a:pt x="5471" y="10031"/>
                      <a:pt x="3708" y="9636"/>
                      <a:pt x="3192" y="9636"/>
                    </a:cubicBezTo>
                    <a:cubicBezTo>
                      <a:pt x="2645" y="9636"/>
                      <a:pt x="1824" y="5290"/>
                      <a:pt x="1824" y="5290"/>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a:extLst>
                  <a:ext uri="{FF2B5EF4-FFF2-40B4-BE49-F238E27FC236}">
                    <a16:creationId xmlns:a16="http://schemas.microsoft.com/office/drawing/2014/main" id="{C553AD74-1E98-5C0F-7284-F240DA7D978E}"/>
                  </a:ext>
                </a:extLst>
              </p:cNvPr>
              <p:cNvSpPr/>
              <p:nvPr/>
            </p:nvSpPr>
            <p:spPr>
              <a:xfrm>
                <a:off x="13523325" y="1761725"/>
                <a:ext cx="566125" cy="679350"/>
              </a:xfrm>
              <a:custGeom>
                <a:avLst/>
                <a:gdLst/>
                <a:ahLst/>
                <a:cxnLst/>
                <a:rect l="l" t="t" r="r" b="b"/>
                <a:pathLst>
                  <a:path w="22645" h="27174" extrusionOk="0">
                    <a:moveTo>
                      <a:pt x="22432" y="18541"/>
                    </a:moveTo>
                    <a:cubicBezTo>
                      <a:pt x="22432" y="18541"/>
                      <a:pt x="16292" y="8298"/>
                      <a:pt x="13830" y="5988"/>
                    </a:cubicBezTo>
                    <a:cubicBezTo>
                      <a:pt x="11307" y="3678"/>
                      <a:pt x="3374" y="0"/>
                      <a:pt x="3070" y="1094"/>
                    </a:cubicBezTo>
                    <a:cubicBezTo>
                      <a:pt x="2766" y="2189"/>
                      <a:pt x="9149" y="6292"/>
                      <a:pt x="9149" y="6292"/>
                    </a:cubicBezTo>
                    <a:cubicBezTo>
                      <a:pt x="9149" y="6292"/>
                      <a:pt x="942" y="2523"/>
                      <a:pt x="486" y="3800"/>
                    </a:cubicBezTo>
                    <a:cubicBezTo>
                      <a:pt x="0" y="5198"/>
                      <a:pt x="8359" y="8845"/>
                      <a:pt x="8359" y="8845"/>
                    </a:cubicBezTo>
                    <a:cubicBezTo>
                      <a:pt x="8359" y="8845"/>
                      <a:pt x="1550" y="7751"/>
                      <a:pt x="1246" y="9332"/>
                    </a:cubicBezTo>
                    <a:cubicBezTo>
                      <a:pt x="1064" y="10335"/>
                      <a:pt x="8146" y="11368"/>
                      <a:pt x="8146" y="11368"/>
                    </a:cubicBezTo>
                    <a:cubicBezTo>
                      <a:pt x="8146" y="11368"/>
                      <a:pt x="1885" y="11672"/>
                      <a:pt x="2888" y="13101"/>
                    </a:cubicBezTo>
                    <a:cubicBezTo>
                      <a:pt x="3283" y="13739"/>
                      <a:pt x="9727" y="13708"/>
                      <a:pt x="9727" y="13708"/>
                    </a:cubicBezTo>
                    <a:cubicBezTo>
                      <a:pt x="9727" y="13708"/>
                      <a:pt x="11003" y="16474"/>
                      <a:pt x="13222" y="17356"/>
                    </a:cubicBezTo>
                    <a:cubicBezTo>
                      <a:pt x="13222" y="17356"/>
                      <a:pt x="16353" y="27174"/>
                      <a:pt x="16627" y="27113"/>
                    </a:cubicBezTo>
                    <a:cubicBezTo>
                      <a:pt x="16931" y="27113"/>
                      <a:pt x="22645" y="25472"/>
                      <a:pt x="22645" y="2547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a:extLst>
                  <a:ext uri="{FF2B5EF4-FFF2-40B4-BE49-F238E27FC236}">
                    <a16:creationId xmlns:a16="http://schemas.microsoft.com/office/drawing/2014/main" id="{B003CBC2-6EAE-2A48-44AC-D9787875ED66}"/>
                  </a:ext>
                </a:extLst>
              </p:cNvPr>
              <p:cNvSpPr/>
              <p:nvPr/>
            </p:nvSpPr>
            <p:spPr>
              <a:xfrm>
                <a:off x="10867500" y="2122650"/>
                <a:ext cx="376925" cy="639100"/>
              </a:xfrm>
              <a:custGeom>
                <a:avLst/>
                <a:gdLst/>
                <a:ahLst/>
                <a:cxnLst/>
                <a:rect l="l" t="t" r="r" b="b"/>
                <a:pathLst>
                  <a:path w="15077" h="25564" extrusionOk="0">
                    <a:moveTo>
                      <a:pt x="12219" y="24165"/>
                    </a:moveTo>
                    <a:cubicBezTo>
                      <a:pt x="10943" y="25564"/>
                      <a:pt x="4164" y="24743"/>
                      <a:pt x="4164" y="24834"/>
                    </a:cubicBezTo>
                    <a:cubicBezTo>
                      <a:pt x="4164" y="24834"/>
                      <a:pt x="3982" y="24591"/>
                      <a:pt x="3678" y="24074"/>
                    </a:cubicBezTo>
                    <a:cubicBezTo>
                      <a:pt x="2584" y="22372"/>
                      <a:pt x="0" y="18086"/>
                      <a:pt x="30" y="15655"/>
                    </a:cubicBezTo>
                    <a:cubicBezTo>
                      <a:pt x="61" y="13071"/>
                      <a:pt x="3192" y="11004"/>
                      <a:pt x="5471" y="10214"/>
                    </a:cubicBezTo>
                    <a:cubicBezTo>
                      <a:pt x="5866" y="10062"/>
                      <a:pt x="6262" y="9940"/>
                      <a:pt x="6596" y="9910"/>
                    </a:cubicBezTo>
                    <a:cubicBezTo>
                      <a:pt x="6596" y="9910"/>
                      <a:pt x="4894" y="1"/>
                      <a:pt x="6748" y="457"/>
                    </a:cubicBezTo>
                    <a:cubicBezTo>
                      <a:pt x="7842" y="730"/>
                      <a:pt x="10699" y="12798"/>
                      <a:pt x="11003" y="15472"/>
                    </a:cubicBezTo>
                    <a:cubicBezTo>
                      <a:pt x="11003" y="15472"/>
                      <a:pt x="12067" y="10639"/>
                      <a:pt x="13587" y="10822"/>
                    </a:cubicBezTo>
                    <a:cubicBezTo>
                      <a:pt x="15076" y="10974"/>
                      <a:pt x="13465" y="22798"/>
                      <a:pt x="12219" y="24165"/>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a:extLst>
                  <a:ext uri="{FF2B5EF4-FFF2-40B4-BE49-F238E27FC236}">
                    <a16:creationId xmlns:a16="http://schemas.microsoft.com/office/drawing/2014/main" id="{D1174288-30AE-6B6D-5EA2-D264F185F976}"/>
                  </a:ext>
                </a:extLst>
              </p:cNvPr>
              <p:cNvSpPr/>
              <p:nvPr/>
            </p:nvSpPr>
            <p:spPr>
              <a:xfrm>
                <a:off x="10867500" y="2378750"/>
                <a:ext cx="245450" cy="347300"/>
              </a:xfrm>
              <a:custGeom>
                <a:avLst/>
                <a:gdLst/>
                <a:ahLst/>
                <a:cxnLst/>
                <a:rect l="l" t="t" r="r" b="b"/>
                <a:pathLst>
                  <a:path w="9818" h="13892" extrusionOk="0">
                    <a:moveTo>
                      <a:pt x="5471" y="0"/>
                    </a:moveTo>
                    <a:cubicBezTo>
                      <a:pt x="3192" y="821"/>
                      <a:pt x="61" y="2857"/>
                      <a:pt x="30" y="5441"/>
                    </a:cubicBezTo>
                    <a:cubicBezTo>
                      <a:pt x="0" y="7873"/>
                      <a:pt x="2584" y="12159"/>
                      <a:pt x="3678" y="13891"/>
                    </a:cubicBezTo>
                    <a:cubicBezTo>
                      <a:pt x="6262" y="13739"/>
                      <a:pt x="8389" y="11915"/>
                      <a:pt x="8997" y="9210"/>
                    </a:cubicBezTo>
                    <a:cubicBezTo>
                      <a:pt x="9818" y="5259"/>
                      <a:pt x="6748" y="243"/>
                      <a:pt x="6748" y="243"/>
                    </a:cubicBezTo>
                    <a:lnTo>
                      <a:pt x="5471" y="0"/>
                    </a:ln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a:extLst>
                  <a:ext uri="{FF2B5EF4-FFF2-40B4-BE49-F238E27FC236}">
                    <a16:creationId xmlns:a16="http://schemas.microsoft.com/office/drawing/2014/main" id="{CEF381C2-1116-D0D8-A496-586F850C5682}"/>
                  </a:ext>
                </a:extLst>
              </p:cNvPr>
              <p:cNvSpPr/>
              <p:nvPr/>
            </p:nvSpPr>
            <p:spPr>
              <a:xfrm>
                <a:off x="10941200" y="2678150"/>
                <a:ext cx="634525" cy="1424050"/>
              </a:xfrm>
              <a:custGeom>
                <a:avLst/>
                <a:gdLst/>
                <a:ahLst/>
                <a:cxnLst/>
                <a:rect l="l" t="t" r="r" b="b"/>
                <a:pathLst>
                  <a:path w="25381" h="56962" extrusionOk="0">
                    <a:moveTo>
                      <a:pt x="10609" y="730"/>
                    </a:moveTo>
                    <a:cubicBezTo>
                      <a:pt x="10609" y="730"/>
                      <a:pt x="25381" y="34985"/>
                      <a:pt x="23192" y="46293"/>
                    </a:cubicBezTo>
                    <a:cubicBezTo>
                      <a:pt x="21125" y="56961"/>
                      <a:pt x="9241" y="56384"/>
                      <a:pt x="5411" y="49211"/>
                    </a:cubicBezTo>
                    <a:cubicBezTo>
                      <a:pt x="1551" y="42037"/>
                      <a:pt x="0" y="2766"/>
                      <a:pt x="0" y="2766"/>
                    </a:cubicBezTo>
                    <a:cubicBezTo>
                      <a:pt x="0" y="2766"/>
                      <a:pt x="5441" y="0"/>
                      <a:pt x="10609" y="7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a:extLst>
                  <a:ext uri="{FF2B5EF4-FFF2-40B4-BE49-F238E27FC236}">
                    <a16:creationId xmlns:a16="http://schemas.microsoft.com/office/drawing/2014/main" id="{58A8039E-8F81-62C8-21DA-8970CB51A8F5}"/>
                  </a:ext>
                </a:extLst>
              </p:cNvPr>
              <p:cNvSpPr/>
              <p:nvPr/>
            </p:nvSpPr>
            <p:spPr>
              <a:xfrm>
                <a:off x="13376650" y="2947150"/>
                <a:ext cx="1248525" cy="1071450"/>
              </a:xfrm>
              <a:custGeom>
                <a:avLst/>
                <a:gdLst/>
                <a:ahLst/>
                <a:cxnLst/>
                <a:rect l="l" t="t" r="r" b="b"/>
                <a:pathLst>
                  <a:path w="49941" h="42858" extrusionOk="0">
                    <a:moveTo>
                      <a:pt x="49576" y="18420"/>
                    </a:moveTo>
                    <a:lnTo>
                      <a:pt x="47357" y="19605"/>
                    </a:lnTo>
                    <a:lnTo>
                      <a:pt x="32038" y="27691"/>
                    </a:lnTo>
                    <a:lnTo>
                      <a:pt x="3435" y="42858"/>
                    </a:lnTo>
                    <a:cubicBezTo>
                      <a:pt x="3435" y="42858"/>
                      <a:pt x="1" y="28146"/>
                      <a:pt x="2220" y="17690"/>
                    </a:cubicBezTo>
                    <a:cubicBezTo>
                      <a:pt x="2706" y="15350"/>
                      <a:pt x="3496" y="13222"/>
                      <a:pt x="4651" y="11520"/>
                    </a:cubicBezTo>
                    <a:lnTo>
                      <a:pt x="47114" y="0"/>
                    </a:lnTo>
                    <a:cubicBezTo>
                      <a:pt x="47114" y="0"/>
                      <a:pt x="48816" y="3678"/>
                      <a:pt x="49515" y="9484"/>
                    </a:cubicBezTo>
                    <a:cubicBezTo>
                      <a:pt x="49850" y="12128"/>
                      <a:pt x="49941" y="15107"/>
                      <a:pt x="49576" y="184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a:extLst>
                  <a:ext uri="{FF2B5EF4-FFF2-40B4-BE49-F238E27FC236}">
                    <a16:creationId xmlns:a16="http://schemas.microsoft.com/office/drawing/2014/main" id="{CB0A0854-FE0D-1F36-E6B2-EC1EE988017C}"/>
                  </a:ext>
                </a:extLst>
              </p:cNvPr>
              <p:cNvSpPr/>
              <p:nvPr/>
            </p:nvSpPr>
            <p:spPr>
              <a:xfrm>
                <a:off x="13492925" y="2947900"/>
                <a:ext cx="1062350" cy="288025"/>
              </a:xfrm>
              <a:custGeom>
                <a:avLst/>
                <a:gdLst/>
                <a:ahLst/>
                <a:cxnLst/>
                <a:rect l="l" t="t" r="r" b="b"/>
                <a:pathLst>
                  <a:path w="42494" h="11521" fill="none" extrusionOk="0">
                    <a:moveTo>
                      <a:pt x="0" y="11521"/>
                    </a:moveTo>
                    <a:lnTo>
                      <a:pt x="42493"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a:extLst>
                  <a:ext uri="{FF2B5EF4-FFF2-40B4-BE49-F238E27FC236}">
                    <a16:creationId xmlns:a16="http://schemas.microsoft.com/office/drawing/2014/main" id="{240548B0-1D9A-F076-31C9-447B5496A151}"/>
                  </a:ext>
                </a:extLst>
              </p:cNvPr>
              <p:cNvSpPr/>
              <p:nvPr/>
            </p:nvSpPr>
            <p:spPr>
              <a:xfrm>
                <a:off x="13376650" y="3390150"/>
                <a:ext cx="800950" cy="629225"/>
              </a:xfrm>
              <a:custGeom>
                <a:avLst/>
                <a:gdLst/>
                <a:ahLst/>
                <a:cxnLst/>
                <a:rect l="l" t="t" r="r" b="b"/>
                <a:pathLst>
                  <a:path w="32038" h="25169" extrusionOk="0">
                    <a:moveTo>
                      <a:pt x="2220" y="1"/>
                    </a:moveTo>
                    <a:lnTo>
                      <a:pt x="2220" y="1"/>
                    </a:lnTo>
                    <a:cubicBezTo>
                      <a:pt x="1" y="10518"/>
                      <a:pt x="3435" y="25168"/>
                      <a:pt x="3435" y="25168"/>
                    </a:cubicBezTo>
                    <a:lnTo>
                      <a:pt x="32038" y="10001"/>
                    </a:lnTo>
                    <a:cubicBezTo>
                      <a:pt x="19758" y="9819"/>
                      <a:pt x="4135" y="1977"/>
                      <a:pt x="2220" y="1"/>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a:extLst>
                  <a:ext uri="{FF2B5EF4-FFF2-40B4-BE49-F238E27FC236}">
                    <a16:creationId xmlns:a16="http://schemas.microsoft.com/office/drawing/2014/main" id="{FAB4C9B7-30D5-3343-789D-A8545AB8DDC8}"/>
                  </a:ext>
                </a:extLst>
              </p:cNvPr>
              <p:cNvSpPr/>
              <p:nvPr/>
            </p:nvSpPr>
            <p:spPr>
              <a:xfrm>
                <a:off x="11973900" y="3149275"/>
                <a:ext cx="1646700" cy="2331375"/>
              </a:xfrm>
              <a:custGeom>
                <a:avLst/>
                <a:gdLst/>
                <a:ahLst/>
                <a:cxnLst/>
                <a:rect l="l" t="t" r="r" b="b"/>
                <a:pathLst>
                  <a:path w="65868" h="93255" extrusionOk="0">
                    <a:moveTo>
                      <a:pt x="65868" y="68056"/>
                    </a:moveTo>
                    <a:lnTo>
                      <a:pt x="65868" y="72281"/>
                    </a:lnTo>
                    <a:cubicBezTo>
                      <a:pt x="65868" y="73375"/>
                      <a:pt x="65868" y="74500"/>
                      <a:pt x="65837" y="75655"/>
                    </a:cubicBezTo>
                    <a:cubicBezTo>
                      <a:pt x="65837" y="77053"/>
                      <a:pt x="65807" y="78451"/>
                      <a:pt x="65777" y="79880"/>
                    </a:cubicBezTo>
                    <a:cubicBezTo>
                      <a:pt x="65716" y="80974"/>
                      <a:pt x="65685" y="82099"/>
                      <a:pt x="65655" y="83254"/>
                    </a:cubicBezTo>
                    <a:cubicBezTo>
                      <a:pt x="65533" y="86567"/>
                      <a:pt x="65351" y="89911"/>
                      <a:pt x="65108" y="93254"/>
                    </a:cubicBezTo>
                    <a:lnTo>
                      <a:pt x="304" y="93254"/>
                    </a:lnTo>
                    <a:cubicBezTo>
                      <a:pt x="304" y="93254"/>
                      <a:pt x="152" y="89485"/>
                      <a:pt x="31" y="83254"/>
                    </a:cubicBezTo>
                    <a:cubicBezTo>
                      <a:pt x="31" y="82190"/>
                      <a:pt x="0" y="81096"/>
                      <a:pt x="0" y="79880"/>
                    </a:cubicBezTo>
                    <a:lnTo>
                      <a:pt x="0" y="75655"/>
                    </a:lnTo>
                    <a:lnTo>
                      <a:pt x="0" y="72281"/>
                    </a:lnTo>
                    <a:cubicBezTo>
                      <a:pt x="0" y="70913"/>
                      <a:pt x="0" y="69485"/>
                      <a:pt x="31" y="68056"/>
                    </a:cubicBezTo>
                    <a:cubicBezTo>
                      <a:pt x="31" y="66962"/>
                      <a:pt x="61" y="65837"/>
                      <a:pt x="61" y="64682"/>
                    </a:cubicBezTo>
                    <a:cubicBezTo>
                      <a:pt x="122" y="63314"/>
                      <a:pt x="122" y="61886"/>
                      <a:pt x="152" y="60457"/>
                    </a:cubicBezTo>
                    <a:cubicBezTo>
                      <a:pt x="183" y="59363"/>
                      <a:pt x="183" y="58208"/>
                      <a:pt x="213" y="57083"/>
                    </a:cubicBezTo>
                    <a:cubicBezTo>
                      <a:pt x="274" y="55715"/>
                      <a:pt x="304" y="54287"/>
                      <a:pt x="335" y="52858"/>
                    </a:cubicBezTo>
                    <a:cubicBezTo>
                      <a:pt x="365" y="51764"/>
                      <a:pt x="426" y="50609"/>
                      <a:pt x="487" y="49484"/>
                    </a:cubicBezTo>
                    <a:cubicBezTo>
                      <a:pt x="578" y="48056"/>
                      <a:pt x="608" y="46658"/>
                      <a:pt x="669" y="45259"/>
                    </a:cubicBezTo>
                    <a:cubicBezTo>
                      <a:pt x="730" y="44165"/>
                      <a:pt x="791" y="43010"/>
                      <a:pt x="882" y="41886"/>
                    </a:cubicBezTo>
                    <a:cubicBezTo>
                      <a:pt x="943" y="40457"/>
                      <a:pt x="1034" y="39059"/>
                      <a:pt x="1125" y="37661"/>
                    </a:cubicBezTo>
                    <a:cubicBezTo>
                      <a:pt x="1216" y="36566"/>
                      <a:pt x="1277" y="35411"/>
                      <a:pt x="1368" y="34287"/>
                    </a:cubicBezTo>
                    <a:cubicBezTo>
                      <a:pt x="2158" y="23739"/>
                      <a:pt x="3374" y="12949"/>
                      <a:pt x="5228" y="2888"/>
                    </a:cubicBezTo>
                    <a:cubicBezTo>
                      <a:pt x="5228" y="2888"/>
                      <a:pt x="11855" y="1338"/>
                      <a:pt x="21794" y="578"/>
                    </a:cubicBezTo>
                    <a:cubicBezTo>
                      <a:pt x="22463" y="517"/>
                      <a:pt x="23101" y="456"/>
                      <a:pt x="23739" y="426"/>
                    </a:cubicBezTo>
                    <a:cubicBezTo>
                      <a:pt x="28511" y="122"/>
                      <a:pt x="34013" y="0"/>
                      <a:pt x="39849" y="304"/>
                    </a:cubicBezTo>
                    <a:lnTo>
                      <a:pt x="41794" y="426"/>
                    </a:lnTo>
                    <a:cubicBezTo>
                      <a:pt x="47873" y="851"/>
                      <a:pt x="54287" y="1763"/>
                      <a:pt x="60700" y="3344"/>
                    </a:cubicBezTo>
                    <a:cubicBezTo>
                      <a:pt x="60700" y="3344"/>
                      <a:pt x="62798" y="15837"/>
                      <a:pt x="64318" y="34287"/>
                    </a:cubicBezTo>
                    <a:cubicBezTo>
                      <a:pt x="64409" y="35381"/>
                      <a:pt x="64500" y="36505"/>
                      <a:pt x="64591" y="37661"/>
                    </a:cubicBezTo>
                    <a:cubicBezTo>
                      <a:pt x="64713" y="39028"/>
                      <a:pt x="64774" y="40427"/>
                      <a:pt x="64895" y="41886"/>
                    </a:cubicBezTo>
                    <a:cubicBezTo>
                      <a:pt x="64956" y="42980"/>
                      <a:pt x="65047" y="44104"/>
                      <a:pt x="65108" y="45259"/>
                    </a:cubicBezTo>
                    <a:cubicBezTo>
                      <a:pt x="65199" y="46627"/>
                      <a:pt x="65260" y="48025"/>
                      <a:pt x="65351" y="49484"/>
                    </a:cubicBezTo>
                    <a:cubicBezTo>
                      <a:pt x="65381" y="50579"/>
                      <a:pt x="65442" y="51703"/>
                      <a:pt x="65503" y="52858"/>
                    </a:cubicBezTo>
                    <a:cubicBezTo>
                      <a:pt x="65533" y="54257"/>
                      <a:pt x="65594" y="55624"/>
                      <a:pt x="65655" y="57083"/>
                    </a:cubicBezTo>
                    <a:cubicBezTo>
                      <a:pt x="65685" y="58178"/>
                      <a:pt x="65716" y="59302"/>
                      <a:pt x="65777" y="60457"/>
                    </a:cubicBezTo>
                    <a:cubicBezTo>
                      <a:pt x="65807" y="61855"/>
                      <a:pt x="65837" y="63254"/>
                      <a:pt x="65837" y="64682"/>
                    </a:cubicBezTo>
                    <a:cubicBezTo>
                      <a:pt x="65868" y="65807"/>
                      <a:pt x="65868" y="66962"/>
                      <a:pt x="65868" y="68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a:extLst>
                  <a:ext uri="{FF2B5EF4-FFF2-40B4-BE49-F238E27FC236}">
                    <a16:creationId xmlns:a16="http://schemas.microsoft.com/office/drawing/2014/main" id="{0D6011EB-FFF8-6142-B9D0-DC610EC480AC}"/>
                  </a:ext>
                </a:extLst>
              </p:cNvPr>
              <p:cNvSpPr/>
              <p:nvPr/>
            </p:nvSpPr>
            <p:spPr>
              <a:xfrm>
                <a:off x="12104600" y="3151550"/>
                <a:ext cx="1386825" cy="83625"/>
              </a:xfrm>
              <a:custGeom>
                <a:avLst/>
                <a:gdLst/>
                <a:ahLst/>
                <a:cxnLst/>
                <a:rect l="l" t="t" r="r" b="b"/>
                <a:pathLst>
                  <a:path w="55473" h="3345" fill="none" extrusionOk="0">
                    <a:moveTo>
                      <a:pt x="0" y="2888"/>
                    </a:moveTo>
                    <a:cubicBezTo>
                      <a:pt x="0" y="2888"/>
                      <a:pt x="6627" y="1308"/>
                      <a:pt x="16566" y="548"/>
                    </a:cubicBezTo>
                    <a:cubicBezTo>
                      <a:pt x="17204" y="517"/>
                      <a:pt x="17873" y="426"/>
                      <a:pt x="18511" y="396"/>
                    </a:cubicBezTo>
                    <a:cubicBezTo>
                      <a:pt x="23283" y="92"/>
                      <a:pt x="28755" y="1"/>
                      <a:pt x="34621" y="305"/>
                    </a:cubicBezTo>
                    <a:lnTo>
                      <a:pt x="36566" y="396"/>
                    </a:lnTo>
                    <a:cubicBezTo>
                      <a:pt x="42645" y="821"/>
                      <a:pt x="49059" y="1733"/>
                      <a:pt x="55472" y="3344"/>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a:extLst>
                  <a:ext uri="{FF2B5EF4-FFF2-40B4-BE49-F238E27FC236}">
                    <a16:creationId xmlns:a16="http://schemas.microsoft.com/office/drawing/2014/main" id="{2D8C4176-74DF-42B2-6D3F-90E407190324}"/>
                  </a:ext>
                </a:extLst>
              </p:cNvPr>
              <p:cNvSpPr/>
              <p:nvPr/>
            </p:nvSpPr>
            <p:spPr>
              <a:xfrm>
                <a:off x="12520250" y="3151550"/>
                <a:ext cx="499275" cy="305500"/>
              </a:xfrm>
              <a:custGeom>
                <a:avLst/>
                <a:gdLst/>
                <a:ahLst/>
                <a:cxnLst/>
                <a:rect l="l" t="t" r="r" b="b"/>
                <a:pathLst>
                  <a:path w="19971" h="12220" extrusionOk="0">
                    <a:moveTo>
                      <a:pt x="19971" y="426"/>
                    </a:moveTo>
                    <a:lnTo>
                      <a:pt x="19971" y="2219"/>
                    </a:lnTo>
                    <a:cubicBezTo>
                      <a:pt x="19971" y="7721"/>
                      <a:pt x="15503" y="12220"/>
                      <a:pt x="9971" y="12220"/>
                    </a:cubicBezTo>
                    <a:cubicBezTo>
                      <a:pt x="4469" y="12220"/>
                      <a:pt x="1" y="7721"/>
                      <a:pt x="1" y="2219"/>
                    </a:cubicBezTo>
                    <a:lnTo>
                      <a:pt x="1" y="548"/>
                    </a:lnTo>
                    <a:cubicBezTo>
                      <a:pt x="639" y="517"/>
                      <a:pt x="1277" y="426"/>
                      <a:pt x="1916" y="396"/>
                    </a:cubicBezTo>
                    <a:cubicBezTo>
                      <a:pt x="6718" y="92"/>
                      <a:pt x="12189" y="1"/>
                      <a:pt x="18025" y="305"/>
                    </a:cubicBezTo>
                    <a:cubicBezTo>
                      <a:pt x="18694" y="335"/>
                      <a:pt x="19332" y="365"/>
                      <a:pt x="19971" y="4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a:extLst>
                  <a:ext uri="{FF2B5EF4-FFF2-40B4-BE49-F238E27FC236}">
                    <a16:creationId xmlns:a16="http://schemas.microsoft.com/office/drawing/2014/main" id="{B38083D4-CCB6-45DF-425E-2C36B30D467C}"/>
                  </a:ext>
                </a:extLst>
              </p:cNvPr>
              <p:cNvSpPr/>
              <p:nvPr/>
            </p:nvSpPr>
            <p:spPr>
              <a:xfrm>
                <a:off x="12628150" y="2705500"/>
                <a:ext cx="283475" cy="659600"/>
              </a:xfrm>
              <a:custGeom>
                <a:avLst/>
                <a:gdLst/>
                <a:ahLst/>
                <a:cxnLst/>
                <a:rect l="l" t="t" r="r" b="b"/>
                <a:pathLst>
                  <a:path w="11339" h="26384" extrusionOk="0">
                    <a:moveTo>
                      <a:pt x="11339" y="5684"/>
                    </a:moveTo>
                    <a:lnTo>
                      <a:pt x="11339" y="20730"/>
                    </a:lnTo>
                    <a:cubicBezTo>
                      <a:pt x="11339" y="23861"/>
                      <a:pt x="8785" y="26384"/>
                      <a:pt x="5655" y="26384"/>
                    </a:cubicBezTo>
                    <a:cubicBezTo>
                      <a:pt x="2524" y="26384"/>
                      <a:pt x="1" y="23831"/>
                      <a:pt x="1" y="20730"/>
                    </a:cubicBezTo>
                    <a:lnTo>
                      <a:pt x="1" y="5684"/>
                    </a:lnTo>
                    <a:lnTo>
                      <a:pt x="1" y="5593"/>
                    </a:lnTo>
                    <a:cubicBezTo>
                      <a:pt x="31" y="2493"/>
                      <a:pt x="2585" y="0"/>
                      <a:pt x="5655" y="0"/>
                    </a:cubicBezTo>
                    <a:cubicBezTo>
                      <a:pt x="7235" y="0"/>
                      <a:pt x="8664" y="669"/>
                      <a:pt x="9697" y="1672"/>
                    </a:cubicBezTo>
                    <a:cubicBezTo>
                      <a:pt x="10275" y="2250"/>
                      <a:pt x="10670" y="2888"/>
                      <a:pt x="10974" y="3648"/>
                    </a:cubicBezTo>
                    <a:cubicBezTo>
                      <a:pt x="11217" y="4256"/>
                      <a:pt x="11339" y="4985"/>
                      <a:pt x="11339" y="5684"/>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a:extLst>
                  <a:ext uri="{FF2B5EF4-FFF2-40B4-BE49-F238E27FC236}">
                    <a16:creationId xmlns:a16="http://schemas.microsoft.com/office/drawing/2014/main" id="{86F397C3-16F0-0C8E-1803-68E878BBD169}"/>
                  </a:ext>
                </a:extLst>
              </p:cNvPr>
              <p:cNvSpPr/>
              <p:nvPr/>
            </p:nvSpPr>
            <p:spPr>
              <a:xfrm>
                <a:off x="12627400" y="2798200"/>
                <a:ext cx="284225" cy="344925"/>
              </a:xfrm>
              <a:custGeom>
                <a:avLst/>
                <a:gdLst/>
                <a:ahLst/>
                <a:cxnLst/>
                <a:rect l="l" t="t" r="r" b="b"/>
                <a:pathLst>
                  <a:path w="11369" h="13797" extrusionOk="0">
                    <a:moveTo>
                      <a:pt x="7660" y="1"/>
                    </a:moveTo>
                    <a:lnTo>
                      <a:pt x="1" y="1916"/>
                    </a:lnTo>
                    <a:lnTo>
                      <a:pt x="1" y="2007"/>
                    </a:lnTo>
                    <a:lnTo>
                      <a:pt x="1" y="11490"/>
                    </a:lnTo>
                    <a:cubicBezTo>
                      <a:pt x="1495" y="12518"/>
                      <a:pt x="4030" y="13796"/>
                      <a:pt x="7716" y="13796"/>
                    </a:cubicBezTo>
                    <a:cubicBezTo>
                      <a:pt x="8828" y="13796"/>
                      <a:pt x="10044" y="13680"/>
                      <a:pt x="11369" y="13405"/>
                    </a:cubicBezTo>
                    <a:lnTo>
                      <a:pt x="11369" y="1976"/>
                    </a:lnTo>
                    <a:cubicBezTo>
                      <a:pt x="11369" y="1277"/>
                      <a:pt x="11247" y="548"/>
                      <a:pt x="10943" y="1"/>
                    </a:cubicBez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a:extLst>
                  <a:ext uri="{FF2B5EF4-FFF2-40B4-BE49-F238E27FC236}">
                    <a16:creationId xmlns:a16="http://schemas.microsoft.com/office/drawing/2014/main" id="{CA6344C3-86DA-0992-7F5E-CB0350326578}"/>
                  </a:ext>
                </a:extLst>
              </p:cNvPr>
              <p:cNvSpPr/>
              <p:nvPr/>
            </p:nvSpPr>
            <p:spPr>
              <a:xfrm>
                <a:off x="12333325" y="1998800"/>
                <a:ext cx="859450" cy="1039550"/>
              </a:xfrm>
              <a:custGeom>
                <a:avLst/>
                <a:gdLst/>
                <a:ahLst/>
                <a:cxnLst/>
                <a:rect l="l" t="t" r="r" b="b"/>
                <a:pathLst>
                  <a:path w="34378" h="41582" extrusionOk="0">
                    <a:moveTo>
                      <a:pt x="34378" y="20882"/>
                    </a:moveTo>
                    <a:cubicBezTo>
                      <a:pt x="33679" y="28329"/>
                      <a:pt x="31551" y="41035"/>
                      <a:pt x="17296" y="41278"/>
                    </a:cubicBezTo>
                    <a:cubicBezTo>
                      <a:pt x="304" y="41582"/>
                      <a:pt x="0" y="24013"/>
                      <a:pt x="730" y="13982"/>
                    </a:cubicBezTo>
                    <a:cubicBezTo>
                      <a:pt x="1733" y="730"/>
                      <a:pt x="11004" y="1"/>
                      <a:pt x="11004" y="1"/>
                    </a:cubicBezTo>
                    <a:cubicBezTo>
                      <a:pt x="17508" y="2645"/>
                      <a:pt x="18207" y="10913"/>
                      <a:pt x="21916" y="13709"/>
                    </a:cubicBezTo>
                    <a:cubicBezTo>
                      <a:pt x="23314" y="14803"/>
                      <a:pt x="25472" y="15381"/>
                      <a:pt x="27630" y="15776"/>
                    </a:cubicBezTo>
                    <a:cubicBezTo>
                      <a:pt x="28025" y="17843"/>
                      <a:pt x="29423" y="20669"/>
                      <a:pt x="34378" y="2088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a:extLst>
                  <a:ext uri="{FF2B5EF4-FFF2-40B4-BE49-F238E27FC236}">
                    <a16:creationId xmlns:a16="http://schemas.microsoft.com/office/drawing/2014/main" id="{DDF49EE0-E623-FB63-600C-85D2BB76E927}"/>
                  </a:ext>
                </a:extLst>
              </p:cNvPr>
              <p:cNvSpPr/>
              <p:nvPr/>
            </p:nvSpPr>
            <p:spPr>
              <a:xfrm>
                <a:off x="12616775" y="2792125"/>
                <a:ext cx="325250" cy="108700"/>
              </a:xfrm>
              <a:custGeom>
                <a:avLst/>
                <a:gdLst/>
                <a:ahLst/>
                <a:cxnLst/>
                <a:rect l="l" t="t" r="r" b="b"/>
                <a:pathLst>
                  <a:path w="13010" h="4348" extrusionOk="0">
                    <a:moveTo>
                      <a:pt x="0" y="0"/>
                    </a:moveTo>
                    <a:cubicBezTo>
                      <a:pt x="0" y="2402"/>
                      <a:pt x="2918" y="4347"/>
                      <a:pt x="6505" y="4347"/>
                    </a:cubicBezTo>
                    <a:cubicBezTo>
                      <a:pt x="10061" y="4347"/>
                      <a:pt x="13009" y="2402"/>
                      <a:pt x="13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a:extLst>
                  <a:ext uri="{FF2B5EF4-FFF2-40B4-BE49-F238E27FC236}">
                    <a16:creationId xmlns:a16="http://schemas.microsoft.com/office/drawing/2014/main" id="{484D58F1-BAC4-6A13-7043-2D04BD8ED756}"/>
                  </a:ext>
                </a:extLst>
              </p:cNvPr>
              <p:cNvSpPr/>
              <p:nvPr/>
            </p:nvSpPr>
            <p:spPr>
              <a:xfrm>
                <a:off x="13853875" y="2165975"/>
                <a:ext cx="943050" cy="1367075"/>
              </a:xfrm>
              <a:custGeom>
                <a:avLst/>
                <a:gdLst/>
                <a:ahLst/>
                <a:cxnLst/>
                <a:rect l="l" t="t" r="r" b="b"/>
                <a:pathLst>
                  <a:path w="37722" h="54683" extrusionOk="0">
                    <a:moveTo>
                      <a:pt x="0" y="5441"/>
                    </a:moveTo>
                    <a:cubicBezTo>
                      <a:pt x="0" y="5441"/>
                      <a:pt x="11459" y="40943"/>
                      <a:pt x="20548" y="47995"/>
                    </a:cubicBezTo>
                    <a:cubicBezTo>
                      <a:pt x="29089" y="54682"/>
                      <a:pt x="37721" y="46415"/>
                      <a:pt x="35806" y="38451"/>
                    </a:cubicBezTo>
                    <a:cubicBezTo>
                      <a:pt x="33952" y="30518"/>
                      <a:pt x="9301" y="1"/>
                      <a:pt x="9301" y="1"/>
                    </a:cubicBezTo>
                    <a:cubicBezTo>
                      <a:pt x="9301" y="1"/>
                      <a:pt x="3435" y="1520"/>
                      <a:pt x="0" y="544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a:extLst>
                  <a:ext uri="{FF2B5EF4-FFF2-40B4-BE49-F238E27FC236}">
                    <a16:creationId xmlns:a16="http://schemas.microsoft.com/office/drawing/2014/main" id="{7BE39BD1-DEFF-91F9-A1DD-0AF313EA58EB}"/>
                  </a:ext>
                </a:extLst>
              </p:cNvPr>
              <p:cNvSpPr/>
              <p:nvPr/>
            </p:nvSpPr>
            <p:spPr>
              <a:xfrm>
                <a:off x="10852300" y="2348350"/>
                <a:ext cx="240150" cy="294100"/>
              </a:xfrm>
              <a:custGeom>
                <a:avLst/>
                <a:gdLst/>
                <a:ahLst/>
                <a:cxnLst/>
                <a:rect l="l" t="t" r="r" b="b"/>
                <a:pathLst>
                  <a:path w="9606" h="11764" extrusionOk="0">
                    <a:moveTo>
                      <a:pt x="7204" y="912"/>
                    </a:moveTo>
                    <a:cubicBezTo>
                      <a:pt x="7204" y="912"/>
                      <a:pt x="9605" y="5593"/>
                      <a:pt x="8906" y="8298"/>
                    </a:cubicBezTo>
                    <a:cubicBezTo>
                      <a:pt x="8237" y="10943"/>
                      <a:pt x="6079" y="4225"/>
                      <a:pt x="6079" y="4225"/>
                    </a:cubicBezTo>
                    <a:cubicBezTo>
                      <a:pt x="6079" y="4225"/>
                      <a:pt x="7538" y="9210"/>
                      <a:pt x="6839" y="9879"/>
                    </a:cubicBezTo>
                    <a:cubicBezTo>
                      <a:pt x="6110" y="10578"/>
                      <a:pt x="4134" y="5684"/>
                      <a:pt x="4134" y="5684"/>
                    </a:cubicBezTo>
                    <a:cubicBezTo>
                      <a:pt x="4134" y="5684"/>
                      <a:pt x="5502" y="9879"/>
                      <a:pt x="4620" y="10578"/>
                    </a:cubicBezTo>
                    <a:cubicBezTo>
                      <a:pt x="3739" y="11247"/>
                      <a:pt x="2584" y="7265"/>
                      <a:pt x="2584" y="7265"/>
                    </a:cubicBezTo>
                    <a:cubicBezTo>
                      <a:pt x="2584" y="7265"/>
                      <a:pt x="3830" y="11004"/>
                      <a:pt x="2736" y="11368"/>
                    </a:cubicBezTo>
                    <a:cubicBezTo>
                      <a:pt x="1611" y="11764"/>
                      <a:pt x="335" y="8602"/>
                      <a:pt x="183" y="6171"/>
                    </a:cubicBezTo>
                    <a:cubicBezTo>
                      <a:pt x="0" y="3709"/>
                      <a:pt x="3952" y="0"/>
                      <a:pt x="7204" y="91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a:extLst>
                  <a:ext uri="{FF2B5EF4-FFF2-40B4-BE49-F238E27FC236}">
                    <a16:creationId xmlns:a16="http://schemas.microsoft.com/office/drawing/2014/main" id="{6ADD7808-CB3C-1538-2E5C-EC3E5F369CF2}"/>
                  </a:ext>
                </a:extLst>
              </p:cNvPr>
              <p:cNvSpPr/>
              <p:nvPr/>
            </p:nvSpPr>
            <p:spPr>
              <a:xfrm>
                <a:off x="12723900" y="2671300"/>
                <a:ext cx="438500" cy="234075"/>
              </a:xfrm>
              <a:custGeom>
                <a:avLst/>
                <a:gdLst/>
                <a:ahLst/>
                <a:cxnLst/>
                <a:rect l="l" t="t" r="r" b="b"/>
                <a:pathLst>
                  <a:path w="17540" h="9363" fill="none" extrusionOk="0">
                    <a:moveTo>
                      <a:pt x="17539" y="1"/>
                    </a:moveTo>
                    <a:cubicBezTo>
                      <a:pt x="17539" y="1"/>
                      <a:pt x="13831" y="9210"/>
                      <a:pt x="1" y="9362"/>
                    </a:cubicBezTo>
                  </a:path>
                </a:pathLst>
              </a:custGeom>
              <a:noFill/>
              <a:ln w="121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a:extLst>
                  <a:ext uri="{FF2B5EF4-FFF2-40B4-BE49-F238E27FC236}">
                    <a16:creationId xmlns:a16="http://schemas.microsoft.com/office/drawing/2014/main" id="{DFBA3E8E-3F18-8EBE-8B4C-DF1802C92B9E}"/>
                  </a:ext>
                </a:extLst>
              </p:cNvPr>
              <p:cNvSpPr/>
              <p:nvPr/>
            </p:nvSpPr>
            <p:spPr>
              <a:xfrm>
                <a:off x="12673750" y="2852150"/>
                <a:ext cx="140600" cy="93500"/>
              </a:xfrm>
              <a:custGeom>
                <a:avLst/>
                <a:gdLst/>
                <a:ahLst/>
                <a:cxnLst/>
                <a:rect l="l" t="t" r="r" b="b"/>
                <a:pathLst>
                  <a:path w="5624" h="3740" extrusionOk="0">
                    <a:moveTo>
                      <a:pt x="5624" y="1885"/>
                    </a:moveTo>
                    <a:cubicBezTo>
                      <a:pt x="5624" y="2919"/>
                      <a:pt x="4378" y="3739"/>
                      <a:pt x="2827" y="3739"/>
                    </a:cubicBezTo>
                    <a:cubicBezTo>
                      <a:pt x="1247" y="3739"/>
                      <a:pt x="1" y="2919"/>
                      <a:pt x="1" y="1885"/>
                    </a:cubicBezTo>
                    <a:cubicBezTo>
                      <a:pt x="1" y="852"/>
                      <a:pt x="1247" y="31"/>
                      <a:pt x="2827" y="31"/>
                    </a:cubicBezTo>
                    <a:cubicBezTo>
                      <a:pt x="4378" y="1"/>
                      <a:pt x="5624" y="821"/>
                      <a:pt x="5624" y="1885"/>
                    </a:cubicBezTo>
                    <a:close/>
                  </a:path>
                </a:pathLst>
              </a:custGeom>
              <a:solidFill>
                <a:srgbClr val="AF9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a:extLst>
                  <a:ext uri="{FF2B5EF4-FFF2-40B4-BE49-F238E27FC236}">
                    <a16:creationId xmlns:a16="http://schemas.microsoft.com/office/drawing/2014/main" id="{EF97B9F3-C799-339C-341A-50B6DF9BCA69}"/>
                  </a:ext>
                </a:extLst>
              </p:cNvPr>
              <p:cNvSpPr/>
              <p:nvPr/>
            </p:nvSpPr>
            <p:spPr>
              <a:xfrm>
                <a:off x="12680600" y="2860525"/>
                <a:ext cx="133750" cy="85125"/>
              </a:xfrm>
              <a:custGeom>
                <a:avLst/>
                <a:gdLst/>
                <a:ahLst/>
                <a:cxnLst/>
                <a:rect l="l" t="t" r="r" b="b"/>
                <a:pathLst>
                  <a:path w="5350" h="3405" extrusionOk="0">
                    <a:moveTo>
                      <a:pt x="4134" y="0"/>
                    </a:moveTo>
                    <a:lnTo>
                      <a:pt x="4134" y="0"/>
                    </a:lnTo>
                    <a:cubicBezTo>
                      <a:pt x="4286" y="213"/>
                      <a:pt x="4408" y="486"/>
                      <a:pt x="4408" y="790"/>
                    </a:cubicBezTo>
                    <a:cubicBezTo>
                      <a:pt x="4408" y="1824"/>
                      <a:pt x="3131" y="2645"/>
                      <a:pt x="1581" y="2645"/>
                    </a:cubicBezTo>
                    <a:cubicBezTo>
                      <a:pt x="973" y="2645"/>
                      <a:pt x="456" y="2553"/>
                      <a:pt x="0" y="2341"/>
                    </a:cubicBezTo>
                    <a:lnTo>
                      <a:pt x="0" y="2341"/>
                    </a:lnTo>
                    <a:cubicBezTo>
                      <a:pt x="456" y="2948"/>
                      <a:pt x="1398" y="3404"/>
                      <a:pt x="2553" y="3404"/>
                    </a:cubicBezTo>
                    <a:cubicBezTo>
                      <a:pt x="4104" y="3404"/>
                      <a:pt x="5350" y="2584"/>
                      <a:pt x="5350" y="1550"/>
                    </a:cubicBezTo>
                    <a:cubicBezTo>
                      <a:pt x="5350" y="912"/>
                      <a:pt x="4864" y="334"/>
                      <a:pt x="4134" y="0"/>
                    </a:cubicBezTo>
                    <a:close/>
                  </a:path>
                </a:pathLst>
              </a:custGeom>
              <a:solidFill>
                <a:srgbClr val="444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a:extLst>
                  <a:ext uri="{FF2B5EF4-FFF2-40B4-BE49-F238E27FC236}">
                    <a16:creationId xmlns:a16="http://schemas.microsoft.com/office/drawing/2014/main" id="{B0098FED-48E3-A9D5-58F8-7D62133D8280}"/>
                  </a:ext>
                </a:extLst>
              </p:cNvPr>
              <p:cNvSpPr/>
              <p:nvPr/>
            </p:nvSpPr>
            <p:spPr>
              <a:xfrm>
                <a:off x="13105375" y="2435725"/>
                <a:ext cx="174800" cy="303225"/>
              </a:xfrm>
              <a:custGeom>
                <a:avLst/>
                <a:gdLst/>
                <a:ahLst/>
                <a:cxnLst/>
                <a:rect l="l" t="t" r="r" b="b"/>
                <a:pathLst>
                  <a:path w="6992" h="12129" extrusionOk="0">
                    <a:moveTo>
                      <a:pt x="1004" y="5168"/>
                    </a:moveTo>
                    <a:cubicBezTo>
                      <a:pt x="2037" y="2098"/>
                      <a:pt x="4134" y="1"/>
                      <a:pt x="5654" y="518"/>
                    </a:cubicBezTo>
                    <a:lnTo>
                      <a:pt x="6991" y="943"/>
                    </a:lnTo>
                    <a:cubicBezTo>
                      <a:pt x="6748" y="882"/>
                      <a:pt x="6536" y="852"/>
                      <a:pt x="6262" y="913"/>
                    </a:cubicBezTo>
                    <a:cubicBezTo>
                      <a:pt x="4864" y="1126"/>
                      <a:pt x="3253" y="3041"/>
                      <a:pt x="2341" y="5624"/>
                    </a:cubicBezTo>
                    <a:cubicBezTo>
                      <a:pt x="1459" y="8269"/>
                      <a:pt x="1611" y="10761"/>
                      <a:pt x="2614" y="11764"/>
                    </a:cubicBezTo>
                    <a:cubicBezTo>
                      <a:pt x="2797" y="11946"/>
                      <a:pt x="2979" y="12068"/>
                      <a:pt x="3222" y="12129"/>
                    </a:cubicBezTo>
                    <a:lnTo>
                      <a:pt x="1885" y="11673"/>
                    </a:lnTo>
                    <a:cubicBezTo>
                      <a:pt x="365" y="11187"/>
                      <a:pt x="0" y="8269"/>
                      <a:pt x="1004"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a:extLst>
                  <a:ext uri="{FF2B5EF4-FFF2-40B4-BE49-F238E27FC236}">
                    <a16:creationId xmlns:a16="http://schemas.microsoft.com/office/drawing/2014/main" id="{AFB07A7A-A76E-74F0-FA87-FE7F74011134}"/>
                  </a:ext>
                </a:extLst>
              </p:cNvPr>
              <p:cNvSpPr/>
              <p:nvPr/>
            </p:nvSpPr>
            <p:spPr>
              <a:xfrm>
                <a:off x="13141850" y="2457775"/>
                <a:ext cx="143650" cy="272075"/>
              </a:xfrm>
              <a:custGeom>
                <a:avLst/>
                <a:gdLst/>
                <a:ahLst/>
                <a:cxnLst/>
                <a:rect l="l" t="t" r="r" b="b"/>
                <a:pathLst>
                  <a:path w="5746" h="10883" extrusionOk="0">
                    <a:moveTo>
                      <a:pt x="4803" y="0"/>
                    </a:moveTo>
                    <a:cubicBezTo>
                      <a:pt x="3405" y="183"/>
                      <a:pt x="1763" y="2098"/>
                      <a:pt x="882" y="4712"/>
                    </a:cubicBezTo>
                    <a:cubicBezTo>
                      <a:pt x="0" y="7326"/>
                      <a:pt x="152" y="9849"/>
                      <a:pt x="1186" y="10882"/>
                    </a:cubicBezTo>
                    <a:cubicBezTo>
                      <a:pt x="2098" y="10700"/>
                      <a:pt x="3162" y="9788"/>
                      <a:pt x="3982" y="8420"/>
                    </a:cubicBezTo>
                    <a:cubicBezTo>
                      <a:pt x="4408" y="7751"/>
                      <a:pt x="4742" y="6991"/>
                      <a:pt x="5046" y="6110"/>
                    </a:cubicBezTo>
                    <a:cubicBezTo>
                      <a:pt x="5320" y="5289"/>
                      <a:pt x="5502" y="4438"/>
                      <a:pt x="5593" y="3648"/>
                    </a:cubicBezTo>
                    <a:cubicBezTo>
                      <a:pt x="5745" y="2007"/>
                      <a:pt x="5472" y="700"/>
                      <a:pt x="480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a:extLst>
                  <a:ext uri="{FF2B5EF4-FFF2-40B4-BE49-F238E27FC236}">
                    <a16:creationId xmlns:a16="http://schemas.microsoft.com/office/drawing/2014/main" id="{9AA10BD6-0DCB-3476-1975-A2D1AEC0558B}"/>
                  </a:ext>
                </a:extLst>
              </p:cNvPr>
              <p:cNvSpPr/>
              <p:nvPr/>
            </p:nvSpPr>
            <p:spPr>
              <a:xfrm>
                <a:off x="13141850" y="2457025"/>
                <a:ext cx="185425" cy="293325"/>
              </a:xfrm>
              <a:custGeom>
                <a:avLst/>
                <a:gdLst/>
                <a:ahLst/>
                <a:cxnLst/>
                <a:rect l="l" t="t" r="r" b="b"/>
                <a:pathLst>
                  <a:path w="7417" h="11733" extrusionOk="0">
                    <a:moveTo>
                      <a:pt x="882" y="4742"/>
                    </a:moveTo>
                    <a:cubicBezTo>
                      <a:pt x="1763" y="2128"/>
                      <a:pt x="3405" y="213"/>
                      <a:pt x="4803" y="30"/>
                    </a:cubicBezTo>
                    <a:cubicBezTo>
                      <a:pt x="5077" y="0"/>
                      <a:pt x="5289" y="0"/>
                      <a:pt x="5532" y="61"/>
                    </a:cubicBezTo>
                    <a:cubicBezTo>
                      <a:pt x="7052" y="578"/>
                      <a:pt x="7417" y="3496"/>
                      <a:pt x="6384" y="6565"/>
                    </a:cubicBezTo>
                    <a:cubicBezTo>
                      <a:pt x="5380" y="9635"/>
                      <a:pt x="3283" y="11733"/>
                      <a:pt x="1763" y="11246"/>
                    </a:cubicBezTo>
                    <a:cubicBezTo>
                      <a:pt x="1520" y="11155"/>
                      <a:pt x="1338" y="11064"/>
                      <a:pt x="1155" y="10851"/>
                    </a:cubicBezTo>
                    <a:cubicBezTo>
                      <a:pt x="152" y="9879"/>
                      <a:pt x="0" y="7356"/>
                      <a:pt x="882"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a:extLst>
                  <a:ext uri="{FF2B5EF4-FFF2-40B4-BE49-F238E27FC236}">
                    <a16:creationId xmlns:a16="http://schemas.microsoft.com/office/drawing/2014/main" id="{C855D710-DC43-408A-48E7-093FDF52237A}"/>
                  </a:ext>
                </a:extLst>
              </p:cNvPr>
              <p:cNvSpPr/>
              <p:nvPr/>
            </p:nvSpPr>
            <p:spPr>
              <a:xfrm>
                <a:off x="13176050" y="2507175"/>
                <a:ext cx="113250" cy="183150"/>
              </a:xfrm>
              <a:custGeom>
                <a:avLst/>
                <a:gdLst/>
                <a:ahLst/>
                <a:cxnLst/>
                <a:rect l="l" t="t" r="r" b="b"/>
                <a:pathLst>
                  <a:path w="4530" h="7326" extrusionOk="0">
                    <a:moveTo>
                      <a:pt x="608" y="3131"/>
                    </a:moveTo>
                    <a:cubicBezTo>
                      <a:pt x="1216" y="1246"/>
                      <a:pt x="2493" y="0"/>
                      <a:pt x="3405" y="304"/>
                    </a:cubicBezTo>
                    <a:cubicBezTo>
                      <a:pt x="4316" y="608"/>
                      <a:pt x="4529" y="2371"/>
                      <a:pt x="3921" y="4225"/>
                    </a:cubicBezTo>
                    <a:cubicBezTo>
                      <a:pt x="3313" y="6079"/>
                      <a:pt x="2067" y="7325"/>
                      <a:pt x="1155" y="7022"/>
                    </a:cubicBezTo>
                    <a:cubicBezTo>
                      <a:pt x="243" y="6718"/>
                      <a:pt x="0" y="4985"/>
                      <a:pt x="608" y="3131"/>
                    </a:cubicBezTo>
                    <a:close/>
                  </a:path>
                </a:pathLst>
              </a:custGeom>
              <a:solidFill>
                <a:schemeClr val="lt1"/>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a:extLst>
                  <a:ext uri="{FF2B5EF4-FFF2-40B4-BE49-F238E27FC236}">
                    <a16:creationId xmlns:a16="http://schemas.microsoft.com/office/drawing/2014/main" id="{26D92175-4D80-4E52-9AF0-795542F5A2FC}"/>
                  </a:ext>
                </a:extLst>
              </p:cNvPr>
              <p:cNvSpPr/>
              <p:nvPr/>
            </p:nvSpPr>
            <p:spPr>
              <a:xfrm>
                <a:off x="12232250" y="2435725"/>
                <a:ext cx="174800" cy="303225"/>
              </a:xfrm>
              <a:custGeom>
                <a:avLst/>
                <a:gdLst/>
                <a:ahLst/>
                <a:cxnLst/>
                <a:rect l="l" t="t" r="r" b="b"/>
                <a:pathLst>
                  <a:path w="6992" h="12129" extrusionOk="0">
                    <a:moveTo>
                      <a:pt x="5958" y="5168"/>
                    </a:moveTo>
                    <a:cubicBezTo>
                      <a:pt x="4925" y="2098"/>
                      <a:pt x="2858" y="1"/>
                      <a:pt x="1338" y="518"/>
                    </a:cubicBezTo>
                    <a:lnTo>
                      <a:pt x="1" y="943"/>
                    </a:lnTo>
                    <a:cubicBezTo>
                      <a:pt x="214" y="882"/>
                      <a:pt x="457" y="852"/>
                      <a:pt x="730" y="913"/>
                    </a:cubicBezTo>
                    <a:cubicBezTo>
                      <a:pt x="2128" y="1126"/>
                      <a:pt x="3709" y="3041"/>
                      <a:pt x="4621" y="5624"/>
                    </a:cubicBezTo>
                    <a:cubicBezTo>
                      <a:pt x="5502" y="8269"/>
                      <a:pt x="5350" y="10761"/>
                      <a:pt x="4378" y="11764"/>
                    </a:cubicBezTo>
                    <a:cubicBezTo>
                      <a:pt x="4165" y="11946"/>
                      <a:pt x="3983" y="12068"/>
                      <a:pt x="3770" y="12129"/>
                    </a:cubicBezTo>
                    <a:lnTo>
                      <a:pt x="5077" y="11673"/>
                    </a:lnTo>
                    <a:cubicBezTo>
                      <a:pt x="6597" y="11187"/>
                      <a:pt x="6992" y="8269"/>
                      <a:pt x="5958"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a:extLst>
                  <a:ext uri="{FF2B5EF4-FFF2-40B4-BE49-F238E27FC236}">
                    <a16:creationId xmlns:a16="http://schemas.microsoft.com/office/drawing/2014/main" id="{A68B1DAE-B032-01F2-67F2-4900AF0ACA08}"/>
                  </a:ext>
                </a:extLst>
              </p:cNvPr>
              <p:cNvSpPr/>
              <p:nvPr/>
            </p:nvSpPr>
            <p:spPr>
              <a:xfrm>
                <a:off x="12226175" y="2457775"/>
                <a:ext cx="143650" cy="272075"/>
              </a:xfrm>
              <a:custGeom>
                <a:avLst/>
                <a:gdLst/>
                <a:ahLst/>
                <a:cxnLst/>
                <a:rect l="l" t="t" r="r" b="b"/>
                <a:pathLst>
                  <a:path w="5746" h="10883" extrusionOk="0">
                    <a:moveTo>
                      <a:pt x="973" y="0"/>
                    </a:moveTo>
                    <a:cubicBezTo>
                      <a:pt x="274" y="700"/>
                      <a:pt x="1" y="2007"/>
                      <a:pt x="153" y="3648"/>
                    </a:cubicBezTo>
                    <a:cubicBezTo>
                      <a:pt x="244" y="4438"/>
                      <a:pt x="426" y="5289"/>
                      <a:pt x="700" y="6110"/>
                    </a:cubicBezTo>
                    <a:cubicBezTo>
                      <a:pt x="1004" y="6991"/>
                      <a:pt x="1338" y="7751"/>
                      <a:pt x="1764" y="8420"/>
                    </a:cubicBezTo>
                    <a:cubicBezTo>
                      <a:pt x="2584" y="9788"/>
                      <a:pt x="3648" y="10700"/>
                      <a:pt x="4560" y="10882"/>
                    </a:cubicBezTo>
                    <a:cubicBezTo>
                      <a:pt x="5593" y="9849"/>
                      <a:pt x="5745" y="7326"/>
                      <a:pt x="4864" y="4712"/>
                    </a:cubicBezTo>
                    <a:cubicBezTo>
                      <a:pt x="4013" y="2098"/>
                      <a:pt x="2371" y="183"/>
                      <a:pt x="97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a:extLst>
                  <a:ext uri="{FF2B5EF4-FFF2-40B4-BE49-F238E27FC236}">
                    <a16:creationId xmlns:a16="http://schemas.microsoft.com/office/drawing/2014/main" id="{FA073A06-C604-93EF-0C00-1AD2B74784DF}"/>
                  </a:ext>
                </a:extLst>
              </p:cNvPr>
              <p:cNvSpPr/>
              <p:nvPr/>
            </p:nvSpPr>
            <p:spPr>
              <a:xfrm>
                <a:off x="12184375" y="2457025"/>
                <a:ext cx="185450" cy="293325"/>
              </a:xfrm>
              <a:custGeom>
                <a:avLst/>
                <a:gdLst/>
                <a:ahLst/>
                <a:cxnLst/>
                <a:rect l="l" t="t" r="r" b="b"/>
                <a:pathLst>
                  <a:path w="7418" h="11733" extrusionOk="0">
                    <a:moveTo>
                      <a:pt x="6536" y="4742"/>
                    </a:moveTo>
                    <a:cubicBezTo>
                      <a:pt x="5685" y="2128"/>
                      <a:pt x="4043" y="213"/>
                      <a:pt x="2645" y="30"/>
                    </a:cubicBezTo>
                    <a:cubicBezTo>
                      <a:pt x="2372" y="0"/>
                      <a:pt x="2129" y="0"/>
                      <a:pt x="1916" y="61"/>
                    </a:cubicBezTo>
                    <a:cubicBezTo>
                      <a:pt x="396" y="578"/>
                      <a:pt x="1" y="3496"/>
                      <a:pt x="1034" y="6565"/>
                    </a:cubicBezTo>
                    <a:cubicBezTo>
                      <a:pt x="2068" y="9635"/>
                      <a:pt x="4165" y="11733"/>
                      <a:pt x="5685" y="11246"/>
                    </a:cubicBezTo>
                    <a:cubicBezTo>
                      <a:pt x="5898" y="11155"/>
                      <a:pt x="6080" y="11064"/>
                      <a:pt x="6293" y="10851"/>
                    </a:cubicBezTo>
                    <a:cubicBezTo>
                      <a:pt x="7265" y="9879"/>
                      <a:pt x="7417" y="7356"/>
                      <a:pt x="6536"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a:extLst>
                  <a:ext uri="{FF2B5EF4-FFF2-40B4-BE49-F238E27FC236}">
                    <a16:creationId xmlns:a16="http://schemas.microsoft.com/office/drawing/2014/main" id="{974EA623-01F4-CDDB-84C9-DE9CFF303A6E}"/>
                  </a:ext>
                </a:extLst>
              </p:cNvPr>
              <p:cNvSpPr/>
              <p:nvPr/>
            </p:nvSpPr>
            <p:spPr>
              <a:xfrm>
                <a:off x="12222375" y="2507175"/>
                <a:ext cx="113250" cy="183150"/>
              </a:xfrm>
              <a:custGeom>
                <a:avLst/>
                <a:gdLst/>
                <a:ahLst/>
                <a:cxnLst/>
                <a:rect l="l" t="t" r="r" b="b"/>
                <a:pathLst>
                  <a:path w="4530" h="7326" extrusionOk="0">
                    <a:moveTo>
                      <a:pt x="3922" y="3131"/>
                    </a:moveTo>
                    <a:cubicBezTo>
                      <a:pt x="3314" y="1246"/>
                      <a:pt x="2068" y="0"/>
                      <a:pt x="1156" y="304"/>
                    </a:cubicBezTo>
                    <a:cubicBezTo>
                      <a:pt x="244" y="608"/>
                      <a:pt x="1" y="2371"/>
                      <a:pt x="609" y="4225"/>
                    </a:cubicBezTo>
                    <a:cubicBezTo>
                      <a:pt x="1216" y="6079"/>
                      <a:pt x="2493" y="7325"/>
                      <a:pt x="3375" y="7022"/>
                    </a:cubicBezTo>
                    <a:cubicBezTo>
                      <a:pt x="4317" y="6718"/>
                      <a:pt x="4530" y="4985"/>
                      <a:pt x="3922" y="3131"/>
                    </a:cubicBezTo>
                    <a:close/>
                  </a:path>
                </a:pathLst>
              </a:custGeom>
              <a:solidFill>
                <a:srgbClr val="2D1B6A"/>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a:extLst>
                  <a:ext uri="{FF2B5EF4-FFF2-40B4-BE49-F238E27FC236}">
                    <a16:creationId xmlns:a16="http://schemas.microsoft.com/office/drawing/2014/main" id="{655B0B51-8358-889E-7434-6649A4785F5C}"/>
                  </a:ext>
                </a:extLst>
              </p:cNvPr>
              <p:cNvSpPr/>
              <p:nvPr/>
            </p:nvSpPr>
            <p:spPr>
              <a:xfrm>
                <a:off x="12274050" y="2248050"/>
                <a:ext cx="952925" cy="421750"/>
              </a:xfrm>
              <a:custGeom>
                <a:avLst/>
                <a:gdLst/>
                <a:ahLst/>
                <a:cxnLst/>
                <a:rect l="l" t="t" r="r" b="b"/>
                <a:pathLst>
                  <a:path w="38117" h="16870" extrusionOk="0">
                    <a:moveTo>
                      <a:pt x="8420" y="16870"/>
                    </a:moveTo>
                    <a:cubicBezTo>
                      <a:pt x="3800" y="16870"/>
                      <a:pt x="1" y="13070"/>
                      <a:pt x="1" y="8420"/>
                    </a:cubicBezTo>
                    <a:cubicBezTo>
                      <a:pt x="1" y="3800"/>
                      <a:pt x="3800" y="0"/>
                      <a:pt x="8420" y="0"/>
                    </a:cubicBezTo>
                    <a:lnTo>
                      <a:pt x="29667" y="0"/>
                    </a:lnTo>
                    <a:cubicBezTo>
                      <a:pt x="34317" y="0"/>
                      <a:pt x="38117" y="3800"/>
                      <a:pt x="38117" y="8420"/>
                    </a:cubicBezTo>
                    <a:cubicBezTo>
                      <a:pt x="38117" y="13070"/>
                      <a:pt x="34317" y="16870"/>
                      <a:pt x="29667" y="16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a:extLst>
                  <a:ext uri="{FF2B5EF4-FFF2-40B4-BE49-F238E27FC236}">
                    <a16:creationId xmlns:a16="http://schemas.microsoft.com/office/drawing/2014/main" id="{A5026C5C-2331-945B-DDC1-6A0751F2FCAC}"/>
                  </a:ext>
                </a:extLst>
              </p:cNvPr>
              <p:cNvSpPr/>
              <p:nvPr/>
            </p:nvSpPr>
            <p:spPr>
              <a:xfrm>
                <a:off x="12274050" y="2248050"/>
                <a:ext cx="952925" cy="210500"/>
              </a:xfrm>
              <a:custGeom>
                <a:avLst/>
                <a:gdLst/>
                <a:ahLst/>
                <a:cxnLst/>
                <a:rect l="l" t="t" r="r" b="b"/>
                <a:pathLst>
                  <a:path w="38117" h="8420" fill="none" extrusionOk="0">
                    <a:moveTo>
                      <a:pt x="1" y="8420"/>
                    </a:moveTo>
                    <a:cubicBezTo>
                      <a:pt x="1" y="3800"/>
                      <a:pt x="3800" y="0"/>
                      <a:pt x="8420" y="0"/>
                    </a:cubicBezTo>
                    <a:lnTo>
                      <a:pt x="29667" y="0"/>
                    </a:lnTo>
                    <a:cubicBezTo>
                      <a:pt x="34317" y="0"/>
                      <a:pt x="38117" y="3800"/>
                      <a:pt x="38117" y="8420"/>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a:extLst>
                  <a:ext uri="{FF2B5EF4-FFF2-40B4-BE49-F238E27FC236}">
                    <a16:creationId xmlns:a16="http://schemas.microsoft.com/office/drawing/2014/main" id="{90973546-957F-B04F-4712-51FC8C96B255}"/>
                  </a:ext>
                </a:extLst>
              </p:cNvPr>
              <p:cNvSpPr/>
              <p:nvPr/>
            </p:nvSpPr>
            <p:spPr>
              <a:xfrm>
                <a:off x="12305975" y="2281475"/>
                <a:ext cx="886800" cy="354900"/>
              </a:xfrm>
              <a:custGeom>
                <a:avLst/>
                <a:gdLst/>
                <a:ahLst/>
                <a:cxnLst/>
                <a:rect l="l" t="t" r="r" b="b"/>
                <a:pathLst>
                  <a:path w="35472" h="14196" extrusionOk="0">
                    <a:moveTo>
                      <a:pt x="28359" y="14195"/>
                    </a:moveTo>
                    <a:lnTo>
                      <a:pt x="7113" y="14195"/>
                    </a:lnTo>
                    <a:cubicBezTo>
                      <a:pt x="3192" y="14195"/>
                      <a:pt x="0" y="11004"/>
                      <a:pt x="0" y="7083"/>
                    </a:cubicBezTo>
                    <a:lnTo>
                      <a:pt x="0" y="7083"/>
                    </a:lnTo>
                    <a:cubicBezTo>
                      <a:pt x="0" y="3192"/>
                      <a:pt x="3192" y="1"/>
                      <a:pt x="7113" y="1"/>
                    </a:cubicBezTo>
                    <a:lnTo>
                      <a:pt x="28359" y="1"/>
                    </a:lnTo>
                    <a:cubicBezTo>
                      <a:pt x="32280" y="1"/>
                      <a:pt x="35472" y="3192"/>
                      <a:pt x="35472" y="7083"/>
                    </a:cubicBezTo>
                    <a:lnTo>
                      <a:pt x="35472" y="7083"/>
                    </a:lnTo>
                    <a:cubicBezTo>
                      <a:pt x="35472" y="11004"/>
                      <a:pt x="32280" y="14195"/>
                      <a:pt x="28359" y="14195"/>
                    </a:cubicBezTo>
                    <a:close/>
                  </a:path>
                </a:pathLst>
              </a:custGeom>
              <a:solidFill>
                <a:schemeClr val="dk2"/>
              </a:solidFill>
              <a:ln w="30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a:extLst>
                  <a:ext uri="{FF2B5EF4-FFF2-40B4-BE49-F238E27FC236}">
                    <a16:creationId xmlns:a16="http://schemas.microsoft.com/office/drawing/2014/main" id="{367B358C-3A83-D1EE-4FF5-E441432E19F8}"/>
                  </a:ext>
                </a:extLst>
              </p:cNvPr>
              <p:cNvSpPr/>
              <p:nvPr/>
            </p:nvSpPr>
            <p:spPr>
              <a:xfrm>
                <a:off x="12328775" y="2287550"/>
                <a:ext cx="864000" cy="348825"/>
              </a:xfrm>
              <a:custGeom>
                <a:avLst/>
                <a:gdLst/>
                <a:ahLst/>
                <a:cxnLst/>
                <a:rect l="l" t="t" r="r" b="b"/>
                <a:pathLst>
                  <a:path w="34560" h="13953" extrusionOk="0">
                    <a:moveTo>
                      <a:pt x="29332" y="1"/>
                    </a:moveTo>
                    <a:cubicBezTo>
                      <a:pt x="29909" y="1034"/>
                      <a:pt x="30213" y="2220"/>
                      <a:pt x="30213" y="3466"/>
                    </a:cubicBezTo>
                    <a:cubicBezTo>
                      <a:pt x="30213" y="5442"/>
                      <a:pt x="29423" y="7205"/>
                      <a:pt x="28116" y="8481"/>
                    </a:cubicBezTo>
                    <a:cubicBezTo>
                      <a:pt x="26839" y="9788"/>
                      <a:pt x="25076" y="10578"/>
                      <a:pt x="23101" y="10578"/>
                    </a:cubicBezTo>
                    <a:lnTo>
                      <a:pt x="1885" y="10578"/>
                    </a:lnTo>
                    <a:cubicBezTo>
                      <a:pt x="1216" y="10578"/>
                      <a:pt x="608" y="10457"/>
                      <a:pt x="0" y="10305"/>
                    </a:cubicBezTo>
                    <a:lnTo>
                      <a:pt x="0" y="10305"/>
                    </a:lnTo>
                    <a:cubicBezTo>
                      <a:pt x="1216" y="12463"/>
                      <a:pt x="3526" y="13952"/>
                      <a:pt x="6201" y="13952"/>
                    </a:cubicBezTo>
                    <a:lnTo>
                      <a:pt x="27447" y="13952"/>
                    </a:lnTo>
                    <a:cubicBezTo>
                      <a:pt x="29423" y="13952"/>
                      <a:pt x="31156" y="13162"/>
                      <a:pt x="32463" y="11855"/>
                    </a:cubicBezTo>
                    <a:cubicBezTo>
                      <a:pt x="33739" y="10578"/>
                      <a:pt x="34560" y="8816"/>
                      <a:pt x="34560" y="6840"/>
                    </a:cubicBezTo>
                    <a:cubicBezTo>
                      <a:pt x="34560" y="3588"/>
                      <a:pt x="32341" y="852"/>
                      <a:pt x="29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a:extLst>
                  <a:ext uri="{FF2B5EF4-FFF2-40B4-BE49-F238E27FC236}">
                    <a16:creationId xmlns:a16="http://schemas.microsoft.com/office/drawing/2014/main" id="{29197514-0A1C-1CC2-4B2D-5295B3325561}"/>
                  </a:ext>
                </a:extLst>
              </p:cNvPr>
              <p:cNvSpPr/>
              <p:nvPr/>
            </p:nvSpPr>
            <p:spPr>
              <a:xfrm>
                <a:off x="12002000" y="4007950"/>
                <a:ext cx="1587450" cy="84375"/>
              </a:xfrm>
              <a:custGeom>
                <a:avLst/>
                <a:gdLst/>
                <a:ahLst/>
                <a:cxnLst/>
                <a:rect l="l" t="t" r="r" b="b"/>
                <a:pathLst>
                  <a:path w="63498" h="3375" extrusionOk="0">
                    <a:moveTo>
                      <a:pt x="244" y="0"/>
                    </a:moveTo>
                    <a:cubicBezTo>
                      <a:pt x="153" y="1155"/>
                      <a:pt x="92" y="2280"/>
                      <a:pt x="1" y="3374"/>
                    </a:cubicBezTo>
                    <a:lnTo>
                      <a:pt x="63498" y="3374"/>
                    </a:lnTo>
                    <a:cubicBezTo>
                      <a:pt x="63437" y="2250"/>
                      <a:pt x="63346" y="1095"/>
                      <a:pt x="63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a:extLst>
                  <a:ext uri="{FF2B5EF4-FFF2-40B4-BE49-F238E27FC236}">
                    <a16:creationId xmlns:a16="http://schemas.microsoft.com/office/drawing/2014/main" id="{662697D9-700E-1A45-AF15-8A54DE9840E2}"/>
                  </a:ext>
                </a:extLst>
              </p:cNvPr>
              <p:cNvSpPr/>
              <p:nvPr/>
            </p:nvSpPr>
            <p:spPr>
              <a:xfrm>
                <a:off x="11992125" y="4197925"/>
                <a:ext cx="1611000" cy="84375"/>
              </a:xfrm>
              <a:custGeom>
                <a:avLst/>
                <a:gdLst/>
                <a:ahLst/>
                <a:cxnLst/>
                <a:rect l="l" t="t" r="r" b="b"/>
                <a:pathLst>
                  <a:path w="64440" h="3375" extrusionOk="0">
                    <a:moveTo>
                      <a:pt x="183" y="0"/>
                    </a:moveTo>
                    <a:cubicBezTo>
                      <a:pt x="92" y="1155"/>
                      <a:pt x="31" y="2280"/>
                      <a:pt x="1" y="3374"/>
                    </a:cubicBezTo>
                    <a:lnTo>
                      <a:pt x="64440" y="3374"/>
                    </a:lnTo>
                    <a:cubicBezTo>
                      <a:pt x="64348" y="2250"/>
                      <a:pt x="64288" y="1095"/>
                      <a:pt x="64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a:extLst>
                  <a:ext uri="{FF2B5EF4-FFF2-40B4-BE49-F238E27FC236}">
                    <a16:creationId xmlns:a16="http://schemas.microsoft.com/office/drawing/2014/main" id="{D026FA9B-6AFC-3F42-AF42-414EFC5DD288}"/>
                  </a:ext>
                </a:extLst>
              </p:cNvPr>
              <p:cNvSpPr/>
              <p:nvPr/>
            </p:nvSpPr>
            <p:spPr>
              <a:xfrm>
                <a:off x="11983000" y="4387125"/>
                <a:ext cx="1629250" cy="84375"/>
              </a:xfrm>
              <a:custGeom>
                <a:avLst/>
                <a:gdLst/>
                <a:ahLst/>
                <a:cxnLst/>
                <a:rect l="l" t="t" r="r" b="b"/>
                <a:pathLst>
                  <a:path w="65170" h="3375" extrusionOk="0">
                    <a:moveTo>
                      <a:pt x="153" y="1"/>
                    </a:moveTo>
                    <a:cubicBezTo>
                      <a:pt x="92" y="1125"/>
                      <a:pt x="31" y="2280"/>
                      <a:pt x="1" y="3375"/>
                    </a:cubicBezTo>
                    <a:lnTo>
                      <a:pt x="65169" y="3375"/>
                    </a:lnTo>
                    <a:cubicBezTo>
                      <a:pt x="65109" y="2250"/>
                      <a:pt x="65048" y="1125"/>
                      <a:pt x="65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a:extLst>
                  <a:ext uri="{FF2B5EF4-FFF2-40B4-BE49-F238E27FC236}">
                    <a16:creationId xmlns:a16="http://schemas.microsoft.com/office/drawing/2014/main" id="{C595B7FD-AB98-270A-EACF-6DAF27095706}"/>
                  </a:ext>
                </a:extLst>
              </p:cNvPr>
              <p:cNvSpPr/>
              <p:nvPr/>
            </p:nvSpPr>
            <p:spPr>
              <a:xfrm>
                <a:off x="11976925" y="4577100"/>
                <a:ext cx="1641400" cy="84375"/>
              </a:xfrm>
              <a:custGeom>
                <a:avLst/>
                <a:gdLst/>
                <a:ahLst/>
                <a:cxnLst/>
                <a:rect l="l" t="t" r="r" b="b"/>
                <a:pathLst>
                  <a:path w="65656" h="3375" extrusionOk="0">
                    <a:moveTo>
                      <a:pt x="62" y="1"/>
                    </a:moveTo>
                    <a:cubicBezTo>
                      <a:pt x="31" y="1125"/>
                      <a:pt x="31" y="2280"/>
                      <a:pt x="1" y="3375"/>
                    </a:cubicBezTo>
                    <a:lnTo>
                      <a:pt x="65656" y="3375"/>
                    </a:lnTo>
                    <a:cubicBezTo>
                      <a:pt x="65656" y="2250"/>
                      <a:pt x="65595" y="1095"/>
                      <a:pt x="65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a:extLst>
                  <a:ext uri="{FF2B5EF4-FFF2-40B4-BE49-F238E27FC236}">
                    <a16:creationId xmlns:a16="http://schemas.microsoft.com/office/drawing/2014/main" id="{EFD38052-8EB4-A125-DC7B-3740150754FB}"/>
                  </a:ext>
                </a:extLst>
              </p:cNvPr>
              <p:cNvSpPr/>
              <p:nvPr/>
            </p:nvSpPr>
            <p:spPr>
              <a:xfrm>
                <a:off x="11973900" y="4766325"/>
                <a:ext cx="1646700" cy="84375"/>
              </a:xfrm>
              <a:custGeom>
                <a:avLst/>
                <a:gdLst/>
                <a:ahLst/>
                <a:cxnLst/>
                <a:rect l="l" t="t" r="r" b="b"/>
                <a:pathLst>
                  <a:path w="65868" h="3375" extrusionOk="0">
                    <a:moveTo>
                      <a:pt x="31" y="0"/>
                    </a:moveTo>
                    <a:cubicBezTo>
                      <a:pt x="31" y="1155"/>
                      <a:pt x="0" y="2280"/>
                      <a:pt x="0" y="3374"/>
                    </a:cubicBezTo>
                    <a:lnTo>
                      <a:pt x="65868" y="3374"/>
                    </a:lnTo>
                    <a:cubicBezTo>
                      <a:pt x="65868" y="2280"/>
                      <a:pt x="65868" y="1125"/>
                      <a:pt x="65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a:extLst>
                  <a:ext uri="{FF2B5EF4-FFF2-40B4-BE49-F238E27FC236}">
                    <a16:creationId xmlns:a16="http://schemas.microsoft.com/office/drawing/2014/main" id="{F3D5B25A-76FA-3F79-4980-CC3B6619301B}"/>
                  </a:ext>
                </a:extLst>
              </p:cNvPr>
              <p:cNvSpPr/>
              <p:nvPr/>
            </p:nvSpPr>
            <p:spPr>
              <a:xfrm>
                <a:off x="11973125" y="4956300"/>
                <a:ext cx="1647475" cy="84350"/>
              </a:xfrm>
              <a:custGeom>
                <a:avLst/>
                <a:gdLst/>
                <a:ahLst/>
                <a:cxnLst/>
                <a:rect l="l" t="t" r="r" b="b"/>
                <a:pathLst>
                  <a:path w="65899" h="3374" extrusionOk="0">
                    <a:moveTo>
                      <a:pt x="1" y="0"/>
                    </a:moveTo>
                    <a:lnTo>
                      <a:pt x="1" y="3374"/>
                    </a:lnTo>
                    <a:lnTo>
                      <a:pt x="65868" y="3374"/>
                    </a:lnTo>
                    <a:cubicBezTo>
                      <a:pt x="65899" y="2219"/>
                      <a:pt x="65899" y="1094"/>
                      <a:pt x="65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a:extLst>
                  <a:ext uri="{FF2B5EF4-FFF2-40B4-BE49-F238E27FC236}">
                    <a16:creationId xmlns:a16="http://schemas.microsoft.com/office/drawing/2014/main" id="{ED1A0CAC-2844-D504-3246-1418698D9A42}"/>
                  </a:ext>
                </a:extLst>
              </p:cNvPr>
              <p:cNvSpPr/>
              <p:nvPr/>
            </p:nvSpPr>
            <p:spPr>
              <a:xfrm>
                <a:off x="11973900" y="5146250"/>
                <a:ext cx="1644425" cy="84375"/>
              </a:xfrm>
              <a:custGeom>
                <a:avLst/>
                <a:gdLst/>
                <a:ahLst/>
                <a:cxnLst/>
                <a:rect l="l" t="t" r="r" b="b"/>
                <a:pathLst>
                  <a:path w="65777" h="3375" extrusionOk="0">
                    <a:moveTo>
                      <a:pt x="0" y="1"/>
                    </a:moveTo>
                    <a:cubicBezTo>
                      <a:pt x="0" y="1217"/>
                      <a:pt x="31" y="2311"/>
                      <a:pt x="31" y="3375"/>
                    </a:cubicBezTo>
                    <a:lnTo>
                      <a:pt x="65655" y="3375"/>
                    </a:lnTo>
                    <a:cubicBezTo>
                      <a:pt x="65685" y="2220"/>
                      <a:pt x="65716" y="1095"/>
                      <a:pt x="65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a:extLst>
                  <a:ext uri="{FF2B5EF4-FFF2-40B4-BE49-F238E27FC236}">
                    <a16:creationId xmlns:a16="http://schemas.microsoft.com/office/drawing/2014/main" id="{38EC9FF9-2F92-E958-C4B6-5078259C5C44}"/>
                  </a:ext>
                </a:extLst>
              </p:cNvPr>
              <p:cNvSpPr/>
              <p:nvPr/>
            </p:nvSpPr>
            <p:spPr>
              <a:xfrm>
                <a:off x="10881925" y="1238900"/>
                <a:ext cx="3526700" cy="2480325"/>
              </a:xfrm>
              <a:custGeom>
                <a:avLst/>
                <a:gdLst/>
                <a:ahLst/>
                <a:cxnLst/>
                <a:rect l="l" t="t" r="r" b="b"/>
                <a:pathLst>
                  <a:path w="141068" h="99213"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gradFill>
                <a:gsLst>
                  <a:gs pos="0">
                    <a:srgbClr val="84BDE7">
                      <a:alpha val="63921"/>
                    </a:srgbClr>
                  </a:gs>
                  <a:gs pos="100000">
                    <a:srgbClr val="84BDE7">
                      <a:alpha val="1019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a:extLst>
                  <a:ext uri="{FF2B5EF4-FFF2-40B4-BE49-F238E27FC236}">
                    <a16:creationId xmlns:a16="http://schemas.microsoft.com/office/drawing/2014/main" id="{43C291B6-C9AF-F4A7-486A-E246D10DB762}"/>
                  </a:ext>
                </a:extLst>
              </p:cNvPr>
              <p:cNvSpPr/>
              <p:nvPr/>
            </p:nvSpPr>
            <p:spPr>
              <a:xfrm>
                <a:off x="10881925" y="1238900"/>
                <a:ext cx="3526700" cy="2480325"/>
              </a:xfrm>
              <a:custGeom>
                <a:avLst/>
                <a:gdLst/>
                <a:ahLst/>
                <a:cxnLst/>
                <a:rect l="l" t="t" r="r" b="b"/>
                <a:pathLst>
                  <a:path w="141068" h="99213" fill="none"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noFill/>
              <a:ln w="220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a:extLst>
                  <a:ext uri="{FF2B5EF4-FFF2-40B4-BE49-F238E27FC236}">
                    <a16:creationId xmlns:a16="http://schemas.microsoft.com/office/drawing/2014/main" id="{B6910058-D0B1-0D99-E1E2-2EB1D6D02780}"/>
                  </a:ext>
                </a:extLst>
              </p:cNvPr>
              <p:cNvSpPr/>
              <p:nvPr/>
            </p:nvSpPr>
            <p:spPr>
              <a:xfrm>
                <a:off x="10381150" y="1526150"/>
                <a:ext cx="632275" cy="1265250"/>
              </a:xfrm>
              <a:custGeom>
                <a:avLst/>
                <a:gdLst/>
                <a:ahLst/>
                <a:cxnLst/>
                <a:rect l="l" t="t" r="r" b="b"/>
                <a:pathLst>
                  <a:path w="25291" h="50610" fill="none" extrusionOk="0">
                    <a:moveTo>
                      <a:pt x="25290" y="50609"/>
                    </a:moveTo>
                    <a:cubicBezTo>
                      <a:pt x="11308" y="50609"/>
                      <a:pt x="1" y="39272"/>
                      <a:pt x="1" y="25290"/>
                    </a:cubicBezTo>
                    <a:cubicBezTo>
                      <a:pt x="1" y="11308"/>
                      <a:pt x="11308" y="0"/>
                      <a:pt x="25290" y="0"/>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a:extLst>
                  <a:ext uri="{FF2B5EF4-FFF2-40B4-BE49-F238E27FC236}">
                    <a16:creationId xmlns:a16="http://schemas.microsoft.com/office/drawing/2014/main" id="{F0E87E06-FB24-D600-F65E-4C3F61C1400F}"/>
                  </a:ext>
                </a:extLst>
              </p:cNvPr>
              <p:cNvSpPr/>
              <p:nvPr/>
            </p:nvSpPr>
            <p:spPr>
              <a:xfrm>
                <a:off x="11013400" y="1637850"/>
                <a:ext cx="520550" cy="1041075"/>
              </a:xfrm>
              <a:custGeom>
                <a:avLst/>
                <a:gdLst/>
                <a:ahLst/>
                <a:cxnLst/>
                <a:rect l="l" t="t" r="r" b="b"/>
                <a:pathLst>
                  <a:path w="20822" h="41643" fill="none" extrusionOk="0">
                    <a:moveTo>
                      <a:pt x="0" y="1"/>
                    </a:moveTo>
                    <a:cubicBezTo>
                      <a:pt x="11520" y="1"/>
                      <a:pt x="20821" y="9362"/>
                      <a:pt x="20821" y="20822"/>
                    </a:cubicBezTo>
                    <a:cubicBezTo>
                      <a:pt x="20821" y="32341"/>
                      <a:pt x="11490" y="41643"/>
                      <a:pt x="0" y="41643"/>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a:extLst>
                  <a:ext uri="{FF2B5EF4-FFF2-40B4-BE49-F238E27FC236}">
                    <a16:creationId xmlns:a16="http://schemas.microsoft.com/office/drawing/2014/main" id="{80E592E6-CE8B-0683-C1FE-EC92172EFF17}"/>
                  </a:ext>
                </a:extLst>
              </p:cNvPr>
              <p:cNvSpPr/>
              <p:nvPr/>
            </p:nvSpPr>
            <p:spPr>
              <a:xfrm>
                <a:off x="10603800" y="1749550"/>
                <a:ext cx="409625" cy="818425"/>
              </a:xfrm>
              <a:custGeom>
                <a:avLst/>
                <a:gdLst/>
                <a:ahLst/>
                <a:cxnLst/>
                <a:rect l="l" t="t" r="r" b="b"/>
                <a:pathLst>
                  <a:path w="16385" h="32737" fill="none" extrusionOk="0">
                    <a:moveTo>
                      <a:pt x="16384" y="32737"/>
                    </a:moveTo>
                    <a:cubicBezTo>
                      <a:pt x="7357" y="32737"/>
                      <a:pt x="1" y="25411"/>
                      <a:pt x="1" y="16354"/>
                    </a:cubicBezTo>
                    <a:cubicBezTo>
                      <a:pt x="1" y="7326"/>
                      <a:pt x="7357" y="1"/>
                      <a:pt x="16384" y="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a:extLst>
                  <a:ext uri="{FF2B5EF4-FFF2-40B4-BE49-F238E27FC236}">
                    <a16:creationId xmlns:a16="http://schemas.microsoft.com/office/drawing/2014/main" id="{81C14634-D33C-EB53-6AC7-069F98E21C1A}"/>
                  </a:ext>
                </a:extLst>
              </p:cNvPr>
              <p:cNvSpPr/>
              <p:nvPr/>
            </p:nvSpPr>
            <p:spPr>
              <a:xfrm>
                <a:off x="11013400" y="1861250"/>
                <a:ext cx="297125" cy="595025"/>
              </a:xfrm>
              <a:custGeom>
                <a:avLst/>
                <a:gdLst/>
                <a:ahLst/>
                <a:cxnLst/>
                <a:rect l="l" t="t" r="r" b="b"/>
                <a:pathLst>
                  <a:path w="11885" h="23801" fill="none" extrusionOk="0">
                    <a:moveTo>
                      <a:pt x="0" y="1"/>
                    </a:moveTo>
                    <a:cubicBezTo>
                      <a:pt x="6566" y="1"/>
                      <a:pt x="11885" y="5320"/>
                      <a:pt x="11885" y="11886"/>
                    </a:cubicBezTo>
                    <a:cubicBezTo>
                      <a:pt x="11885" y="18481"/>
                      <a:pt x="6566" y="23801"/>
                      <a:pt x="0" y="2380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a:extLst>
                  <a:ext uri="{FF2B5EF4-FFF2-40B4-BE49-F238E27FC236}">
                    <a16:creationId xmlns:a16="http://schemas.microsoft.com/office/drawing/2014/main" id="{CAB09F9F-8926-A193-0286-42AD1C9B3777}"/>
                  </a:ext>
                </a:extLst>
              </p:cNvPr>
              <p:cNvSpPr/>
              <p:nvPr/>
            </p:nvSpPr>
            <p:spPr>
              <a:xfrm>
                <a:off x="10808975" y="1953975"/>
                <a:ext cx="409600" cy="410350"/>
              </a:xfrm>
              <a:custGeom>
                <a:avLst/>
                <a:gdLst/>
                <a:ahLst/>
                <a:cxnLst/>
                <a:rect l="l" t="t" r="r" b="b"/>
                <a:pathLst>
                  <a:path w="16384" h="16414" fill="none" extrusionOk="0">
                    <a:moveTo>
                      <a:pt x="9910" y="973"/>
                    </a:moveTo>
                    <a:cubicBezTo>
                      <a:pt x="13891" y="1915"/>
                      <a:pt x="16384" y="5927"/>
                      <a:pt x="15442" y="9909"/>
                    </a:cubicBezTo>
                    <a:cubicBezTo>
                      <a:pt x="14499" y="13921"/>
                      <a:pt x="10487" y="16414"/>
                      <a:pt x="6475" y="15441"/>
                    </a:cubicBezTo>
                    <a:cubicBezTo>
                      <a:pt x="2463" y="14499"/>
                      <a:pt x="1" y="10487"/>
                      <a:pt x="943" y="6505"/>
                    </a:cubicBezTo>
                    <a:cubicBezTo>
                      <a:pt x="1885" y="2493"/>
                      <a:pt x="5897" y="0"/>
                      <a:pt x="9910" y="973"/>
                    </a:cubicBezTo>
                    <a:close/>
                  </a:path>
                </a:pathLst>
              </a:custGeom>
              <a:noFill/>
              <a:ln w="281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a:extLst>
                  <a:ext uri="{FF2B5EF4-FFF2-40B4-BE49-F238E27FC236}">
                    <a16:creationId xmlns:a16="http://schemas.microsoft.com/office/drawing/2014/main" id="{891C554C-DA1A-AEFE-16C2-4C86F8B1388A}"/>
                  </a:ext>
                </a:extLst>
              </p:cNvPr>
              <p:cNvSpPr/>
              <p:nvPr/>
            </p:nvSpPr>
            <p:spPr>
              <a:xfrm>
                <a:off x="10907000" y="2062325"/>
                <a:ext cx="213550" cy="193650"/>
              </a:xfrm>
              <a:custGeom>
                <a:avLst/>
                <a:gdLst/>
                <a:ahLst/>
                <a:cxnLst/>
                <a:rect l="l" t="t" r="r" b="b"/>
                <a:pathLst>
                  <a:path w="8542" h="7746" extrusionOk="0">
                    <a:moveTo>
                      <a:pt x="4272" y="1"/>
                    </a:moveTo>
                    <a:cubicBezTo>
                      <a:pt x="2510" y="1"/>
                      <a:pt x="930" y="1195"/>
                      <a:pt x="487" y="2991"/>
                    </a:cubicBezTo>
                    <a:cubicBezTo>
                      <a:pt x="1" y="5058"/>
                      <a:pt x="1308" y="7156"/>
                      <a:pt x="3375" y="7642"/>
                    </a:cubicBezTo>
                    <a:cubicBezTo>
                      <a:pt x="3675" y="7712"/>
                      <a:pt x="3976" y="7745"/>
                      <a:pt x="4271" y="7745"/>
                    </a:cubicBezTo>
                    <a:cubicBezTo>
                      <a:pt x="6033" y="7745"/>
                      <a:pt x="7613" y="6551"/>
                      <a:pt x="8056" y="4754"/>
                    </a:cubicBezTo>
                    <a:cubicBezTo>
                      <a:pt x="8542" y="2688"/>
                      <a:pt x="7235" y="590"/>
                      <a:pt x="5168" y="104"/>
                    </a:cubicBezTo>
                    <a:cubicBezTo>
                      <a:pt x="4867" y="34"/>
                      <a:pt x="4567" y="1"/>
                      <a:pt x="4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a:extLst>
                  <a:ext uri="{FF2B5EF4-FFF2-40B4-BE49-F238E27FC236}">
                    <a16:creationId xmlns:a16="http://schemas.microsoft.com/office/drawing/2014/main" id="{E14D85AB-19DD-4885-8CB5-760829637B98}"/>
                  </a:ext>
                </a:extLst>
              </p:cNvPr>
              <p:cNvSpPr/>
              <p:nvPr/>
            </p:nvSpPr>
            <p:spPr>
              <a:xfrm>
                <a:off x="10524775" y="1662175"/>
                <a:ext cx="991700" cy="991675"/>
              </a:xfrm>
              <a:custGeom>
                <a:avLst/>
                <a:gdLst/>
                <a:ahLst/>
                <a:cxnLst/>
                <a:rect l="l" t="t" r="r" b="b"/>
                <a:pathLst>
                  <a:path w="39668" h="39667" extrusionOk="0">
                    <a:moveTo>
                      <a:pt x="39667" y="19818"/>
                    </a:moveTo>
                    <a:cubicBezTo>
                      <a:pt x="39667" y="30761"/>
                      <a:pt x="30791" y="39666"/>
                      <a:pt x="19849" y="39666"/>
                    </a:cubicBezTo>
                    <a:cubicBezTo>
                      <a:pt x="8907" y="39666"/>
                      <a:pt x="1" y="30761"/>
                      <a:pt x="1" y="19818"/>
                    </a:cubicBezTo>
                    <a:cubicBezTo>
                      <a:pt x="1" y="8876"/>
                      <a:pt x="8907" y="0"/>
                      <a:pt x="19849" y="0"/>
                    </a:cubicBezTo>
                    <a:cubicBezTo>
                      <a:pt x="30791" y="0"/>
                      <a:pt x="39667" y="8876"/>
                      <a:pt x="39667" y="19818"/>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a:extLst>
                  <a:ext uri="{FF2B5EF4-FFF2-40B4-BE49-F238E27FC236}">
                    <a16:creationId xmlns:a16="http://schemas.microsoft.com/office/drawing/2014/main" id="{82B2E5FF-DE6C-5634-9601-72D5DDD6A987}"/>
                  </a:ext>
                </a:extLst>
              </p:cNvPr>
              <p:cNvSpPr/>
              <p:nvPr/>
            </p:nvSpPr>
            <p:spPr>
              <a:xfrm>
                <a:off x="10729950" y="1867350"/>
                <a:ext cx="581350" cy="581325"/>
              </a:xfrm>
              <a:custGeom>
                <a:avLst/>
                <a:gdLst/>
                <a:ahLst/>
                <a:cxnLst/>
                <a:rect l="l" t="t" r="r" b="b"/>
                <a:pathLst>
                  <a:path w="23254" h="23253" extrusionOk="0">
                    <a:moveTo>
                      <a:pt x="23253" y="11611"/>
                    </a:moveTo>
                    <a:cubicBezTo>
                      <a:pt x="23253" y="18025"/>
                      <a:pt x="18056" y="23253"/>
                      <a:pt x="11642" y="23253"/>
                    </a:cubicBezTo>
                    <a:cubicBezTo>
                      <a:pt x="5229" y="23253"/>
                      <a:pt x="0" y="18025"/>
                      <a:pt x="0" y="11611"/>
                    </a:cubicBezTo>
                    <a:cubicBezTo>
                      <a:pt x="0" y="5198"/>
                      <a:pt x="5229" y="0"/>
                      <a:pt x="11642" y="0"/>
                    </a:cubicBezTo>
                    <a:cubicBezTo>
                      <a:pt x="18056" y="0"/>
                      <a:pt x="23253" y="5198"/>
                      <a:pt x="23253" y="1161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a:extLst>
                  <a:ext uri="{FF2B5EF4-FFF2-40B4-BE49-F238E27FC236}">
                    <a16:creationId xmlns:a16="http://schemas.microsoft.com/office/drawing/2014/main" id="{4305296C-0633-6C5E-1C37-7ED84869B6DE}"/>
                  </a:ext>
                </a:extLst>
              </p:cNvPr>
              <p:cNvSpPr/>
              <p:nvPr/>
            </p:nvSpPr>
            <p:spPr>
              <a:xfrm>
                <a:off x="13163875" y="1450150"/>
                <a:ext cx="1215100" cy="829075"/>
              </a:xfrm>
              <a:custGeom>
                <a:avLst/>
                <a:gdLst/>
                <a:ahLst/>
                <a:cxnLst/>
                <a:rect l="l" t="t" r="r" b="b"/>
                <a:pathLst>
                  <a:path w="48604" h="33163" extrusionOk="0">
                    <a:moveTo>
                      <a:pt x="3679" y="1"/>
                    </a:moveTo>
                    <a:cubicBezTo>
                      <a:pt x="1673" y="1"/>
                      <a:pt x="1" y="1642"/>
                      <a:pt x="1" y="3679"/>
                    </a:cubicBezTo>
                    <a:lnTo>
                      <a:pt x="1" y="29485"/>
                    </a:lnTo>
                    <a:cubicBezTo>
                      <a:pt x="1" y="31491"/>
                      <a:pt x="1642" y="33162"/>
                      <a:pt x="3679" y="33162"/>
                    </a:cubicBezTo>
                    <a:lnTo>
                      <a:pt x="44926" y="33162"/>
                    </a:lnTo>
                    <a:cubicBezTo>
                      <a:pt x="46932" y="33162"/>
                      <a:pt x="48604" y="31521"/>
                      <a:pt x="48604" y="29485"/>
                    </a:cubicBezTo>
                    <a:lnTo>
                      <a:pt x="48604" y="3679"/>
                    </a:lnTo>
                    <a:cubicBezTo>
                      <a:pt x="48604" y="1673"/>
                      <a:pt x="46962" y="1"/>
                      <a:pt x="44926"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a:extLst>
                  <a:ext uri="{FF2B5EF4-FFF2-40B4-BE49-F238E27FC236}">
                    <a16:creationId xmlns:a16="http://schemas.microsoft.com/office/drawing/2014/main" id="{55CD0EFC-9CF3-EC80-E269-B7C9F460C844}"/>
                  </a:ext>
                </a:extLst>
              </p:cNvPr>
              <p:cNvSpPr/>
              <p:nvPr/>
            </p:nvSpPr>
            <p:spPr>
              <a:xfrm>
                <a:off x="13163875" y="1450150"/>
                <a:ext cx="1215100" cy="829075"/>
              </a:xfrm>
              <a:custGeom>
                <a:avLst/>
                <a:gdLst/>
                <a:ahLst/>
                <a:cxnLst/>
                <a:rect l="l" t="t" r="r" b="b"/>
                <a:pathLst>
                  <a:path w="48604" h="33163" fill="none" extrusionOk="0">
                    <a:moveTo>
                      <a:pt x="44926" y="33162"/>
                    </a:moveTo>
                    <a:lnTo>
                      <a:pt x="3679" y="33162"/>
                    </a:lnTo>
                    <a:cubicBezTo>
                      <a:pt x="1642" y="33162"/>
                      <a:pt x="1" y="31491"/>
                      <a:pt x="1" y="29485"/>
                    </a:cubicBezTo>
                    <a:lnTo>
                      <a:pt x="1" y="3679"/>
                    </a:lnTo>
                    <a:cubicBezTo>
                      <a:pt x="1" y="1642"/>
                      <a:pt x="1673" y="1"/>
                      <a:pt x="3679" y="1"/>
                    </a:cubicBezTo>
                    <a:lnTo>
                      <a:pt x="44926" y="1"/>
                    </a:lnTo>
                    <a:cubicBezTo>
                      <a:pt x="46962" y="1"/>
                      <a:pt x="48604" y="1673"/>
                      <a:pt x="48604" y="3679"/>
                    </a:cubicBezTo>
                    <a:lnTo>
                      <a:pt x="48604" y="29485"/>
                    </a:lnTo>
                    <a:cubicBezTo>
                      <a:pt x="48604" y="31521"/>
                      <a:pt x="46932" y="33162"/>
                      <a:pt x="44926" y="33162"/>
                    </a:cubicBezTo>
                    <a:close/>
                  </a:path>
                </a:pathLst>
              </a:custGeom>
              <a:noFill/>
              <a:ln w="9875"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a:extLst>
                  <a:ext uri="{FF2B5EF4-FFF2-40B4-BE49-F238E27FC236}">
                    <a16:creationId xmlns:a16="http://schemas.microsoft.com/office/drawing/2014/main" id="{F30DE0C0-1E4E-4C40-0C3A-8C7A9B312BB5}"/>
                  </a:ext>
                </a:extLst>
              </p:cNvPr>
              <p:cNvSpPr/>
              <p:nvPr/>
            </p:nvSpPr>
            <p:spPr>
              <a:xfrm>
                <a:off x="14128950" y="1584650"/>
                <a:ext cx="95000" cy="95025"/>
              </a:xfrm>
              <a:custGeom>
                <a:avLst/>
                <a:gdLst/>
                <a:ahLst/>
                <a:cxnLst/>
                <a:rect l="l" t="t" r="r" b="b"/>
                <a:pathLst>
                  <a:path w="3800" h="3801" extrusionOk="0">
                    <a:moveTo>
                      <a:pt x="1915" y="1"/>
                    </a:moveTo>
                    <a:cubicBezTo>
                      <a:pt x="852" y="1"/>
                      <a:pt x="0" y="882"/>
                      <a:pt x="0" y="1916"/>
                    </a:cubicBezTo>
                    <a:cubicBezTo>
                      <a:pt x="0" y="2980"/>
                      <a:pt x="852" y="3800"/>
                      <a:pt x="1915" y="3800"/>
                    </a:cubicBezTo>
                    <a:cubicBezTo>
                      <a:pt x="2979" y="3800"/>
                      <a:pt x="3800" y="2949"/>
                      <a:pt x="3800" y="1916"/>
                    </a:cubicBezTo>
                    <a:cubicBezTo>
                      <a:pt x="3800" y="882"/>
                      <a:pt x="2979" y="1"/>
                      <a:pt x="191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a:extLst>
                  <a:ext uri="{FF2B5EF4-FFF2-40B4-BE49-F238E27FC236}">
                    <a16:creationId xmlns:a16="http://schemas.microsoft.com/office/drawing/2014/main" id="{E6423A50-476F-94D3-D3E6-7084B9D51CDF}"/>
                  </a:ext>
                </a:extLst>
              </p:cNvPr>
              <p:cNvSpPr/>
              <p:nvPr/>
            </p:nvSpPr>
            <p:spPr>
              <a:xfrm>
                <a:off x="13377425" y="2058075"/>
                <a:ext cx="53200" cy="53225"/>
              </a:xfrm>
              <a:custGeom>
                <a:avLst/>
                <a:gdLst/>
                <a:ahLst/>
                <a:cxnLst/>
                <a:rect l="l" t="t" r="r" b="b"/>
                <a:pathLst>
                  <a:path w="2128" h="2129" extrusionOk="0">
                    <a:moveTo>
                      <a:pt x="1064" y="0"/>
                    </a:moveTo>
                    <a:cubicBezTo>
                      <a:pt x="517" y="0"/>
                      <a:pt x="0" y="456"/>
                      <a:pt x="0" y="1064"/>
                    </a:cubicBezTo>
                    <a:cubicBezTo>
                      <a:pt x="0" y="1642"/>
                      <a:pt x="456" y="2128"/>
                      <a:pt x="1064" y="2128"/>
                    </a:cubicBezTo>
                    <a:cubicBezTo>
                      <a:pt x="1641" y="2128"/>
                      <a:pt x="2128" y="1672"/>
                      <a:pt x="2128" y="1064"/>
                    </a:cubicBezTo>
                    <a:cubicBezTo>
                      <a:pt x="2128" y="487"/>
                      <a:pt x="1641" y="0"/>
                      <a:pt x="1064"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a:extLst>
                  <a:ext uri="{FF2B5EF4-FFF2-40B4-BE49-F238E27FC236}">
                    <a16:creationId xmlns:a16="http://schemas.microsoft.com/office/drawing/2014/main" id="{984C2EA6-0A21-586D-B16A-935CB5D832BD}"/>
                  </a:ext>
                </a:extLst>
              </p:cNvPr>
              <p:cNvSpPr/>
              <p:nvPr/>
            </p:nvSpPr>
            <p:spPr>
              <a:xfrm>
                <a:off x="14119825" y="2095300"/>
                <a:ext cx="41825" cy="41075"/>
              </a:xfrm>
              <a:custGeom>
                <a:avLst/>
                <a:gdLst/>
                <a:ahLst/>
                <a:cxnLst/>
                <a:rect l="l" t="t" r="r" b="b"/>
                <a:pathLst>
                  <a:path w="1673" h="1643"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a:extLst>
                  <a:ext uri="{FF2B5EF4-FFF2-40B4-BE49-F238E27FC236}">
                    <a16:creationId xmlns:a16="http://schemas.microsoft.com/office/drawing/2014/main" id="{213C979F-52D1-DD70-3B22-F14079F26532}"/>
                  </a:ext>
                </a:extLst>
              </p:cNvPr>
              <p:cNvSpPr/>
              <p:nvPr/>
            </p:nvSpPr>
            <p:spPr>
              <a:xfrm>
                <a:off x="13502800" y="1639375"/>
                <a:ext cx="95000" cy="95000"/>
              </a:xfrm>
              <a:custGeom>
                <a:avLst/>
                <a:gdLst/>
                <a:ahLst/>
                <a:cxnLst/>
                <a:rect l="l" t="t" r="r" b="b"/>
                <a:pathLst>
                  <a:path w="3800" h="3800" extrusionOk="0">
                    <a:moveTo>
                      <a:pt x="1915" y="0"/>
                    </a:moveTo>
                    <a:cubicBezTo>
                      <a:pt x="851" y="0"/>
                      <a:pt x="0" y="821"/>
                      <a:pt x="0" y="1885"/>
                    </a:cubicBezTo>
                    <a:cubicBezTo>
                      <a:pt x="0" y="2949"/>
                      <a:pt x="851" y="3800"/>
                      <a:pt x="1915" y="3800"/>
                    </a:cubicBezTo>
                    <a:cubicBezTo>
                      <a:pt x="2949" y="3800"/>
                      <a:pt x="3800" y="2949"/>
                      <a:pt x="3800" y="1885"/>
                    </a:cubicBezTo>
                    <a:cubicBezTo>
                      <a:pt x="3800" y="821"/>
                      <a:pt x="2949" y="0"/>
                      <a:pt x="1915"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a:extLst>
                  <a:ext uri="{FF2B5EF4-FFF2-40B4-BE49-F238E27FC236}">
                    <a16:creationId xmlns:a16="http://schemas.microsoft.com/office/drawing/2014/main" id="{78CCA728-BE0D-3348-D254-5ECE007A2971}"/>
                  </a:ext>
                </a:extLst>
              </p:cNvPr>
              <p:cNvSpPr/>
              <p:nvPr/>
            </p:nvSpPr>
            <p:spPr>
              <a:xfrm>
                <a:off x="14080325" y="1283750"/>
                <a:ext cx="496975" cy="340450"/>
              </a:xfrm>
              <a:custGeom>
                <a:avLst/>
                <a:gdLst/>
                <a:ahLst/>
                <a:cxnLst/>
                <a:rect l="l" t="t" r="r" b="b"/>
                <a:pathLst>
                  <a:path w="19879" h="13618" extrusionOk="0">
                    <a:moveTo>
                      <a:pt x="1520" y="0"/>
                    </a:moveTo>
                    <a:cubicBezTo>
                      <a:pt x="699" y="0"/>
                      <a:pt x="0" y="699"/>
                      <a:pt x="0" y="1520"/>
                    </a:cubicBezTo>
                    <a:lnTo>
                      <a:pt x="0" y="12098"/>
                    </a:lnTo>
                    <a:cubicBezTo>
                      <a:pt x="0" y="12918"/>
                      <a:pt x="699" y="13617"/>
                      <a:pt x="1520" y="13617"/>
                    </a:cubicBezTo>
                    <a:lnTo>
                      <a:pt x="18359" y="13617"/>
                    </a:lnTo>
                    <a:cubicBezTo>
                      <a:pt x="19210" y="13617"/>
                      <a:pt x="19879" y="12918"/>
                      <a:pt x="19879" y="12098"/>
                    </a:cubicBezTo>
                    <a:lnTo>
                      <a:pt x="19879" y="1520"/>
                    </a:lnTo>
                    <a:cubicBezTo>
                      <a:pt x="19879" y="699"/>
                      <a:pt x="19210" y="0"/>
                      <a:pt x="18359" y="0"/>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a:extLst>
                  <a:ext uri="{FF2B5EF4-FFF2-40B4-BE49-F238E27FC236}">
                    <a16:creationId xmlns:a16="http://schemas.microsoft.com/office/drawing/2014/main" id="{A9B7B978-F684-CDFC-AC32-F56801BB0014}"/>
                  </a:ext>
                </a:extLst>
              </p:cNvPr>
              <p:cNvSpPr/>
              <p:nvPr/>
            </p:nvSpPr>
            <p:spPr>
              <a:xfrm>
                <a:off x="14080325" y="1283750"/>
                <a:ext cx="496975" cy="340450"/>
              </a:xfrm>
              <a:custGeom>
                <a:avLst/>
                <a:gdLst/>
                <a:ahLst/>
                <a:cxnLst/>
                <a:rect l="l" t="t" r="r" b="b"/>
                <a:pathLst>
                  <a:path w="19879" h="13618" fill="none" extrusionOk="0">
                    <a:moveTo>
                      <a:pt x="18359" y="13617"/>
                    </a:moveTo>
                    <a:lnTo>
                      <a:pt x="1520" y="13617"/>
                    </a:lnTo>
                    <a:cubicBezTo>
                      <a:pt x="699" y="13617"/>
                      <a:pt x="0" y="12918"/>
                      <a:pt x="0" y="12098"/>
                    </a:cubicBezTo>
                    <a:lnTo>
                      <a:pt x="0" y="1520"/>
                    </a:lnTo>
                    <a:cubicBezTo>
                      <a:pt x="0" y="699"/>
                      <a:pt x="699" y="0"/>
                      <a:pt x="1520" y="0"/>
                    </a:cubicBezTo>
                    <a:lnTo>
                      <a:pt x="18359" y="0"/>
                    </a:lnTo>
                    <a:cubicBezTo>
                      <a:pt x="19210" y="0"/>
                      <a:pt x="19879" y="699"/>
                      <a:pt x="19879" y="1520"/>
                    </a:cubicBezTo>
                    <a:lnTo>
                      <a:pt x="19879" y="12098"/>
                    </a:lnTo>
                    <a:cubicBezTo>
                      <a:pt x="19879" y="12918"/>
                      <a:pt x="19210" y="13617"/>
                      <a:pt x="18359" y="13617"/>
                    </a:cubicBezTo>
                    <a:close/>
                  </a:path>
                </a:pathLst>
              </a:custGeom>
              <a:solidFill>
                <a:srgbClr val="92F7FF">
                  <a:alpha val="40650"/>
                </a:srgbClr>
              </a:solid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a:extLst>
                  <a:ext uri="{FF2B5EF4-FFF2-40B4-BE49-F238E27FC236}">
                    <a16:creationId xmlns:a16="http://schemas.microsoft.com/office/drawing/2014/main" id="{84D80A2D-5801-7ADB-E5F6-94EB47FAEE54}"/>
                  </a:ext>
                </a:extLst>
              </p:cNvPr>
              <p:cNvSpPr/>
              <p:nvPr/>
            </p:nvSpPr>
            <p:spPr>
              <a:xfrm>
                <a:off x="14475450" y="133997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a:extLst>
                  <a:ext uri="{FF2B5EF4-FFF2-40B4-BE49-F238E27FC236}">
                    <a16:creationId xmlns:a16="http://schemas.microsoft.com/office/drawing/2014/main" id="{3E0BBAA0-E309-29AC-B571-069B3B2F30C7}"/>
                  </a:ext>
                </a:extLst>
              </p:cNvPr>
              <p:cNvSpPr/>
              <p:nvPr/>
            </p:nvSpPr>
            <p:spPr>
              <a:xfrm>
                <a:off x="14166950" y="1533000"/>
                <a:ext cx="22825" cy="22800"/>
              </a:xfrm>
              <a:custGeom>
                <a:avLst/>
                <a:gdLst/>
                <a:ahLst/>
                <a:cxnLst/>
                <a:rect l="l" t="t" r="r" b="b"/>
                <a:pathLst>
                  <a:path w="913" h="912" extrusionOk="0">
                    <a:moveTo>
                      <a:pt x="456" y="0"/>
                    </a:moveTo>
                    <a:cubicBezTo>
                      <a:pt x="183" y="0"/>
                      <a:pt x="0" y="213"/>
                      <a:pt x="0" y="456"/>
                    </a:cubicBezTo>
                    <a:cubicBezTo>
                      <a:pt x="0" y="699"/>
                      <a:pt x="243" y="912"/>
                      <a:pt x="456" y="912"/>
                    </a:cubicBezTo>
                    <a:cubicBezTo>
                      <a:pt x="730" y="912"/>
                      <a:pt x="912" y="669"/>
                      <a:pt x="912" y="456"/>
                    </a:cubicBezTo>
                    <a:cubicBezTo>
                      <a:pt x="912" y="182"/>
                      <a:pt x="699" y="0"/>
                      <a:pt x="456"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a:extLst>
                  <a:ext uri="{FF2B5EF4-FFF2-40B4-BE49-F238E27FC236}">
                    <a16:creationId xmlns:a16="http://schemas.microsoft.com/office/drawing/2014/main" id="{2E2B41D8-8FDE-DB25-0803-520AE48667A3}"/>
                  </a:ext>
                </a:extLst>
              </p:cNvPr>
              <p:cNvSpPr/>
              <p:nvPr/>
            </p:nvSpPr>
            <p:spPr>
              <a:xfrm>
                <a:off x="14470900" y="1548175"/>
                <a:ext cx="17500" cy="16750"/>
              </a:xfrm>
              <a:custGeom>
                <a:avLst/>
                <a:gdLst/>
                <a:ahLst/>
                <a:cxnLst/>
                <a:rect l="l" t="t" r="r" b="b"/>
                <a:pathLst>
                  <a:path w="700" h="670" extrusionOk="0">
                    <a:moveTo>
                      <a:pt x="335" y="1"/>
                    </a:moveTo>
                    <a:cubicBezTo>
                      <a:pt x="153" y="1"/>
                      <a:pt x="1" y="153"/>
                      <a:pt x="1" y="335"/>
                    </a:cubicBezTo>
                    <a:cubicBezTo>
                      <a:pt x="1" y="518"/>
                      <a:pt x="153" y="670"/>
                      <a:pt x="335" y="670"/>
                    </a:cubicBezTo>
                    <a:cubicBezTo>
                      <a:pt x="548" y="670"/>
                      <a:pt x="700" y="518"/>
                      <a:pt x="700" y="335"/>
                    </a:cubicBezTo>
                    <a:cubicBezTo>
                      <a:pt x="700" y="153"/>
                      <a:pt x="548" y="31"/>
                      <a:pt x="33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a:extLst>
                  <a:ext uri="{FF2B5EF4-FFF2-40B4-BE49-F238E27FC236}">
                    <a16:creationId xmlns:a16="http://schemas.microsoft.com/office/drawing/2014/main" id="{AF726DBA-836A-5E2A-6EF6-C3E9AD31C8BF}"/>
                  </a:ext>
                </a:extLst>
              </p:cNvPr>
              <p:cNvSpPr/>
              <p:nvPr/>
            </p:nvSpPr>
            <p:spPr>
              <a:xfrm>
                <a:off x="14219375" y="1362025"/>
                <a:ext cx="38025" cy="38000"/>
              </a:xfrm>
              <a:custGeom>
                <a:avLst/>
                <a:gdLst/>
                <a:ahLst/>
                <a:cxnLst/>
                <a:rect l="l" t="t" r="r" b="b"/>
                <a:pathLst>
                  <a:path w="1521" h="1520" extrusionOk="0">
                    <a:moveTo>
                      <a:pt x="760" y="0"/>
                    </a:moveTo>
                    <a:cubicBezTo>
                      <a:pt x="335" y="0"/>
                      <a:pt x="1" y="334"/>
                      <a:pt x="1" y="760"/>
                    </a:cubicBezTo>
                    <a:cubicBezTo>
                      <a:pt x="1" y="1155"/>
                      <a:pt x="335" y="1520"/>
                      <a:pt x="760" y="1520"/>
                    </a:cubicBezTo>
                    <a:cubicBezTo>
                      <a:pt x="1186" y="1520"/>
                      <a:pt x="1520" y="1155"/>
                      <a:pt x="1520" y="760"/>
                    </a:cubicBezTo>
                    <a:cubicBezTo>
                      <a:pt x="1520" y="334"/>
                      <a:pt x="1186" y="0"/>
                      <a:pt x="760"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a:extLst>
                  <a:ext uri="{FF2B5EF4-FFF2-40B4-BE49-F238E27FC236}">
                    <a16:creationId xmlns:a16="http://schemas.microsoft.com/office/drawing/2014/main" id="{48632132-A1A1-DFBA-8255-705A6562CC1E}"/>
                  </a:ext>
                </a:extLst>
              </p:cNvPr>
              <p:cNvSpPr/>
              <p:nvPr/>
            </p:nvSpPr>
            <p:spPr>
              <a:xfrm>
                <a:off x="12908550" y="2032225"/>
                <a:ext cx="497000" cy="340475"/>
              </a:xfrm>
              <a:custGeom>
                <a:avLst/>
                <a:gdLst/>
                <a:ahLst/>
                <a:cxnLst/>
                <a:rect l="l" t="t" r="r" b="b"/>
                <a:pathLst>
                  <a:path w="19880" h="13619" extrusionOk="0">
                    <a:moveTo>
                      <a:pt x="1521" y="1"/>
                    </a:moveTo>
                    <a:cubicBezTo>
                      <a:pt x="670" y="1"/>
                      <a:pt x="1" y="700"/>
                      <a:pt x="1" y="1521"/>
                    </a:cubicBezTo>
                    <a:lnTo>
                      <a:pt x="1" y="12098"/>
                    </a:lnTo>
                    <a:cubicBezTo>
                      <a:pt x="1" y="12919"/>
                      <a:pt x="670" y="13618"/>
                      <a:pt x="1521" y="13618"/>
                    </a:cubicBezTo>
                    <a:lnTo>
                      <a:pt x="18360" y="13618"/>
                    </a:lnTo>
                    <a:cubicBezTo>
                      <a:pt x="19181" y="13618"/>
                      <a:pt x="19819" y="12919"/>
                      <a:pt x="19880" y="12098"/>
                    </a:cubicBezTo>
                    <a:lnTo>
                      <a:pt x="19880" y="1521"/>
                    </a:lnTo>
                    <a:cubicBezTo>
                      <a:pt x="19880" y="700"/>
                      <a:pt x="19181" y="1"/>
                      <a:pt x="18360"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a:extLst>
                  <a:ext uri="{FF2B5EF4-FFF2-40B4-BE49-F238E27FC236}">
                    <a16:creationId xmlns:a16="http://schemas.microsoft.com/office/drawing/2014/main" id="{0F596E6B-960B-3BE3-AC86-AF9807AD01A3}"/>
                  </a:ext>
                </a:extLst>
              </p:cNvPr>
              <p:cNvSpPr/>
              <p:nvPr/>
            </p:nvSpPr>
            <p:spPr>
              <a:xfrm>
                <a:off x="12908550" y="2032225"/>
                <a:ext cx="497000" cy="340475"/>
              </a:xfrm>
              <a:custGeom>
                <a:avLst/>
                <a:gdLst/>
                <a:ahLst/>
                <a:cxnLst/>
                <a:rect l="l" t="t" r="r" b="b"/>
                <a:pathLst>
                  <a:path w="19880" h="13619" fill="none" extrusionOk="0">
                    <a:moveTo>
                      <a:pt x="18360" y="13618"/>
                    </a:moveTo>
                    <a:lnTo>
                      <a:pt x="1521" y="13618"/>
                    </a:lnTo>
                    <a:cubicBezTo>
                      <a:pt x="670" y="13618"/>
                      <a:pt x="1" y="12919"/>
                      <a:pt x="1" y="12098"/>
                    </a:cubicBezTo>
                    <a:lnTo>
                      <a:pt x="1" y="1521"/>
                    </a:lnTo>
                    <a:cubicBezTo>
                      <a:pt x="1" y="700"/>
                      <a:pt x="670" y="1"/>
                      <a:pt x="1521" y="1"/>
                    </a:cubicBezTo>
                    <a:lnTo>
                      <a:pt x="18360" y="1"/>
                    </a:lnTo>
                    <a:cubicBezTo>
                      <a:pt x="19181" y="1"/>
                      <a:pt x="19880" y="700"/>
                      <a:pt x="19880" y="1521"/>
                    </a:cubicBezTo>
                    <a:lnTo>
                      <a:pt x="19880" y="12098"/>
                    </a:lnTo>
                    <a:cubicBezTo>
                      <a:pt x="19819" y="12919"/>
                      <a:pt x="19181" y="13618"/>
                      <a:pt x="18360" y="13618"/>
                    </a:cubicBezTo>
                    <a:close/>
                  </a:path>
                </a:pathLst>
              </a:custGeom>
              <a:no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a:extLst>
                  <a:ext uri="{FF2B5EF4-FFF2-40B4-BE49-F238E27FC236}">
                    <a16:creationId xmlns:a16="http://schemas.microsoft.com/office/drawing/2014/main" id="{1BEBE1FD-00C3-5D66-5F4D-9C1B6492F633}"/>
                  </a:ext>
                </a:extLst>
              </p:cNvPr>
              <p:cNvSpPr/>
              <p:nvPr/>
            </p:nvSpPr>
            <p:spPr>
              <a:xfrm>
                <a:off x="13303700" y="208922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a:extLst>
                  <a:ext uri="{FF2B5EF4-FFF2-40B4-BE49-F238E27FC236}">
                    <a16:creationId xmlns:a16="http://schemas.microsoft.com/office/drawing/2014/main" id="{F29E7A80-29C9-3D2C-C014-13EBB2CE4AAD}"/>
                  </a:ext>
                </a:extLst>
              </p:cNvPr>
              <p:cNvSpPr/>
              <p:nvPr/>
            </p:nvSpPr>
            <p:spPr>
              <a:xfrm>
                <a:off x="12993675" y="2281475"/>
                <a:ext cx="22825" cy="22825"/>
              </a:xfrm>
              <a:custGeom>
                <a:avLst/>
                <a:gdLst/>
                <a:ahLst/>
                <a:cxnLst/>
                <a:rect l="l" t="t" r="r" b="b"/>
                <a:pathLst>
                  <a:path w="913" h="913" extrusionOk="0">
                    <a:moveTo>
                      <a:pt x="456" y="1"/>
                    </a:moveTo>
                    <a:cubicBezTo>
                      <a:pt x="213" y="1"/>
                      <a:pt x="0" y="213"/>
                      <a:pt x="0" y="457"/>
                    </a:cubicBezTo>
                    <a:cubicBezTo>
                      <a:pt x="0" y="700"/>
                      <a:pt x="213" y="913"/>
                      <a:pt x="456" y="913"/>
                    </a:cubicBezTo>
                    <a:cubicBezTo>
                      <a:pt x="730" y="913"/>
                      <a:pt x="912" y="669"/>
                      <a:pt x="912" y="457"/>
                    </a:cubicBezTo>
                    <a:cubicBezTo>
                      <a:pt x="912" y="213"/>
                      <a:pt x="730" y="1"/>
                      <a:pt x="45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a:extLst>
                  <a:ext uri="{FF2B5EF4-FFF2-40B4-BE49-F238E27FC236}">
                    <a16:creationId xmlns:a16="http://schemas.microsoft.com/office/drawing/2014/main" id="{C0728E55-2394-EE02-45D1-1EE8A4523A57}"/>
                  </a:ext>
                </a:extLst>
              </p:cNvPr>
              <p:cNvSpPr/>
              <p:nvPr/>
            </p:nvSpPr>
            <p:spPr>
              <a:xfrm>
                <a:off x="13298375" y="2297425"/>
                <a:ext cx="17525" cy="16750"/>
              </a:xfrm>
              <a:custGeom>
                <a:avLst/>
                <a:gdLst/>
                <a:ahLst/>
                <a:cxnLst/>
                <a:rect l="l" t="t" r="r" b="b"/>
                <a:pathLst>
                  <a:path w="701" h="670" extrusionOk="0">
                    <a:moveTo>
                      <a:pt x="366" y="1"/>
                    </a:moveTo>
                    <a:cubicBezTo>
                      <a:pt x="183" y="1"/>
                      <a:pt x="1" y="153"/>
                      <a:pt x="1" y="335"/>
                    </a:cubicBezTo>
                    <a:cubicBezTo>
                      <a:pt x="1" y="518"/>
                      <a:pt x="183" y="670"/>
                      <a:pt x="366" y="670"/>
                    </a:cubicBezTo>
                    <a:cubicBezTo>
                      <a:pt x="548" y="670"/>
                      <a:pt x="700" y="518"/>
                      <a:pt x="700" y="335"/>
                    </a:cubicBezTo>
                    <a:cubicBezTo>
                      <a:pt x="700" y="153"/>
                      <a:pt x="548" y="1"/>
                      <a:pt x="36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a:extLst>
                  <a:ext uri="{FF2B5EF4-FFF2-40B4-BE49-F238E27FC236}">
                    <a16:creationId xmlns:a16="http://schemas.microsoft.com/office/drawing/2014/main" id="{E3EB3E16-AE7C-287F-B9A0-C266D7E08B23}"/>
                  </a:ext>
                </a:extLst>
              </p:cNvPr>
              <p:cNvSpPr/>
              <p:nvPr/>
            </p:nvSpPr>
            <p:spPr>
              <a:xfrm>
                <a:off x="13046850" y="2111275"/>
                <a:ext cx="38025" cy="38000"/>
              </a:xfrm>
              <a:custGeom>
                <a:avLst/>
                <a:gdLst/>
                <a:ahLst/>
                <a:cxnLst/>
                <a:rect l="l" t="t" r="r" b="b"/>
                <a:pathLst>
                  <a:path w="1521" h="1520" extrusionOk="0">
                    <a:moveTo>
                      <a:pt x="761" y="0"/>
                    </a:moveTo>
                    <a:cubicBezTo>
                      <a:pt x="335" y="0"/>
                      <a:pt x="1" y="334"/>
                      <a:pt x="1" y="760"/>
                    </a:cubicBezTo>
                    <a:cubicBezTo>
                      <a:pt x="1" y="1185"/>
                      <a:pt x="335" y="1520"/>
                      <a:pt x="761" y="1520"/>
                    </a:cubicBezTo>
                    <a:cubicBezTo>
                      <a:pt x="1186" y="1520"/>
                      <a:pt x="1521" y="1185"/>
                      <a:pt x="1521" y="760"/>
                    </a:cubicBezTo>
                    <a:cubicBezTo>
                      <a:pt x="1521" y="334"/>
                      <a:pt x="1186" y="0"/>
                      <a:pt x="761"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7">
              <a:extLst>
                <a:ext uri="{FF2B5EF4-FFF2-40B4-BE49-F238E27FC236}">
                  <a16:creationId xmlns:a16="http://schemas.microsoft.com/office/drawing/2014/main" id="{CBEDAA22-4339-D783-4709-6262C1E9CAB1}"/>
                </a:ext>
              </a:extLst>
            </p:cNvPr>
            <p:cNvGrpSpPr/>
            <p:nvPr/>
          </p:nvGrpSpPr>
          <p:grpSpPr>
            <a:xfrm>
              <a:off x="6265785" y="1346404"/>
              <a:ext cx="518269" cy="328105"/>
              <a:chOff x="783960" y="4261704"/>
              <a:chExt cx="518269" cy="328105"/>
            </a:xfrm>
          </p:grpSpPr>
          <p:sp>
            <p:nvSpPr>
              <p:cNvPr id="488" name="Google Shape;488;p37">
                <a:extLst>
                  <a:ext uri="{FF2B5EF4-FFF2-40B4-BE49-F238E27FC236}">
                    <a16:creationId xmlns:a16="http://schemas.microsoft.com/office/drawing/2014/main" id="{5075118C-5F7D-34EC-7C32-4B235AADA8A8}"/>
                  </a:ext>
                </a:extLst>
              </p:cNvPr>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37">
                <a:extLst>
                  <a:ext uri="{FF2B5EF4-FFF2-40B4-BE49-F238E27FC236}">
                    <a16:creationId xmlns:a16="http://schemas.microsoft.com/office/drawing/2014/main" id="{DB696694-53D0-D184-4B4F-ECA3EF3F24C3}"/>
                  </a:ext>
                </a:extLst>
              </p:cNvPr>
              <p:cNvGrpSpPr/>
              <p:nvPr/>
            </p:nvGrpSpPr>
            <p:grpSpPr>
              <a:xfrm>
                <a:off x="783960" y="4261704"/>
                <a:ext cx="518269" cy="328105"/>
                <a:chOff x="783960" y="4261704"/>
                <a:chExt cx="518269" cy="328105"/>
              </a:xfrm>
            </p:grpSpPr>
            <p:sp>
              <p:nvSpPr>
                <p:cNvPr id="490" name="Google Shape;490;p37">
                  <a:extLst>
                    <a:ext uri="{FF2B5EF4-FFF2-40B4-BE49-F238E27FC236}">
                      <a16:creationId xmlns:a16="http://schemas.microsoft.com/office/drawing/2014/main" id="{0BE08844-11BE-7732-5A9D-2672D8428EDF}"/>
                    </a:ext>
                  </a:extLst>
                </p:cNvPr>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a:extLst>
                    <a:ext uri="{FF2B5EF4-FFF2-40B4-BE49-F238E27FC236}">
                      <a16:creationId xmlns:a16="http://schemas.microsoft.com/office/drawing/2014/main" id="{B60239A2-6A14-C323-4D29-A1478CA3B164}"/>
                    </a:ext>
                  </a:extLst>
                </p:cNvPr>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a:extLst>
                    <a:ext uri="{FF2B5EF4-FFF2-40B4-BE49-F238E27FC236}">
                      <a16:creationId xmlns:a16="http://schemas.microsoft.com/office/drawing/2014/main" id="{0A21E0E6-4A6F-B089-C296-D8ED8CB664E7}"/>
                    </a:ext>
                  </a:extLst>
                </p:cNvPr>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a:extLst>
                    <a:ext uri="{FF2B5EF4-FFF2-40B4-BE49-F238E27FC236}">
                      <a16:creationId xmlns:a16="http://schemas.microsoft.com/office/drawing/2014/main" id="{464F96A3-B7B3-2BCB-754B-FDC0821BBF53}"/>
                    </a:ext>
                  </a:extLst>
                </p:cNvPr>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 name="Google Shape;494;p37">
              <a:extLst>
                <a:ext uri="{FF2B5EF4-FFF2-40B4-BE49-F238E27FC236}">
                  <a16:creationId xmlns:a16="http://schemas.microsoft.com/office/drawing/2014/main" id="{A03FF485-8B30-BBD3-81CD-8AE4A94D68AF}"/>
                </a:ext>
              </a:extLst>
            </p:cNvPr>
            <p:cNvGrpSpPr/>
            <p:nvPr/>
          </p:nvGrpSpPr>
          <p:grpSpPr>
            <a:xfrm flipH="1">
              <a:off x="7976238" y="605862"/>
              <a:ext cx="850753" cy="850724"/>
              <a:chOff x="780950" y="891300"/>
              <a:chExt cx="727575" cy="727550"/>
            </a:xfrm>
          </p:grpSpPr>
          <p:sp>
            <p:nvSpPr>
              <p:cNvPr id="495" name="Google Shape;495;p37">
                <a:extLst>
                  <a:ext uri="{FF2B5EF4-FFF2-40B4-BE49-F238E27FC236}">
                    <a16:creationId xmlns:a16="http://schemas.microsoft.com/office/drawing/2014/main" id="{45E10530-C528-C1E0-C34F-6B8AEFA0DFEB}"/>
                  </a:ext>
                </a:extLst>
              </p:cNvPr>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a:extLst>
                  <a:ext uri="{FF2B5EF4-FFF2-40B4-BE49-F238E27FC236}">
                    <a16:creationId xmlns:a16="http://schemas.microsoft.com/office/drawing/2014/main" id="{3886063D-07DE-DC00-AF70-030BC5800BEA}"/>
                  </a:ext>
                </a:extLst>
              </p:cNvPr>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a:extLst>
                  <a:ext uri="{FF2B5EF4-FFF2-40B4-BE49-F238E27FC236}">
                    <a16:creationId xmlns:a16="http://schemas.microsoft.com/office/drawing/2014/main" id="{DE50677E-968A-36AB-D630-ECAAF5B5416D}"/>
                  </a:ext>
                </a:extLst>
              </p:cNvPr>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a:extLst>
                  <a:ext uri="{FF2B5EF4-FFF2-40B4-BE49-F238E27FC236}">
                    <a16:creationId xmlns:a16="http://schemas.microsoft.com/office/drawing/2014/main" id="{DFEF3422-D951-E0FD-4875-DB6E0951A1F1}"/>
                  </a:ext>
                </a:extLst>
              </p:cNvPr>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a:extLst>
                  <a:ext uri="{FF2B5EF4-FFF2-40B4-BE49-F238E27FC236}">
                    <a16:creationId xmlns:a16="http://schemas.microsoft.com/office/drawing/2014/main" id="{C3670095-28A8-537E-C2B7-84A896EA531A}"/>
                  </a:ext>
                </a:extLst>
              </p:cNvPr>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a:extLst>
                  <a:ext uri="{FF2B5EF4-FFF2-40B4-BE49-F238E27FC236}">
                    <a16:creationId xmlns:a16="http://schemas.microsoft.com/office/drawing/2014/main" id="{5A431653-38E9-361A-BD65-AC93B20E183C}"/>
                  </a:ext>
                </a:extLst>
              </p:cNvPr>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a:extLst>
                  <a:ext uri="{FF2B5EF4-FFF2-40B4-BE49-F238E27FC236}">
                    <a16:creationId xmlns:a16="http://schemas.microsoft.com/office/drawing/2014/main" id="{56DC9192-879C-5A30-E07C-7F12698E99EB}"/>
                  </a:ext>
                </a:extLst>
              </p:cNvPr>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7">
              <a:extLst>
                <a:ext uri="{FF2B5EF4-FFF2-40B4-BE49-F238E27FC236}">
                  <a16:creationId xmlns:a16="http://schemas.microsoft.com/office/drawing/2014/main" id="{7ECE8399-2525-1FAC-F4B6-152C5AECE63E}"/>
                </a:ext>
              </a:extLst>
            </p:cNvPr>
            <p:cNvGrpSpPr/>
            <p:nvPr/>
          </p:nvGrpSpPr>
          <p:grpSpPr>
            <a:xfrm flipH="1">
              <a:off x="7025714" y="1287024"/>
              <a:ext cx="376456" cy="657790"/>
              <a:chOff x="983525" y="1693500"/>
              <a:chExt cx="321950" cy="562550"/>
            </a:xfrm>
          </p:grpSpPr>
          <p:sp>
            <p:nvSpPr>
              <p:cNvPr id="503" name="Google Shape;503;p37">
                <a:extLst>
                  <a:ext uri="{FF2B5EF4-FFF2-40B4-BE49-F238E27FC236}">
                    <a16:creationId xmlns:a16="http://schemas.microsoft.com/office/drawing/2014/main" id="{D60D69DC-5BFF-AFB1-2514-90E307EA069A}"/>
                  </a:ext>
                </a:extLst>
              </p:cNvPr>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a:extLst>
                  <a:ext uri="{FF2B5EF4-FFF2-40B4-BE49-F238E27FC236}">
                    <a16:creationId xmlns:a16="http://schemas.microsoft.com/office/drawing/2014/main" id="{D59E7D9A-6C6C-EC57-CAF8-9B6767967FD6}"/>
                  </a:ext>
                </a:extLst>
              </p:cNvPr>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a:extLst>
                  <a:ext uri="{FF2B5EF4-FFF2-40B4-BE49-F238E27FC236}">
                    <a16:creationId xmlns:a16="http://schemas.microsoft.com/office/drawing/2014/main" id="{FAEC6B23-24C6-AA7B-3ABF-D38538867181}"/>
                  </a:ext>
                </a:extLst>
              </p:cNvPr>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a:extLst>
                  <a:ext uri="{FF2B5EF4-FFF2-40B4-BE49-F238E27FC236}">
                    <a16:creationId xmlns:a16="http://schemas.microsoft.com/office/drawing/2014/main" id="{4A770EE3-41E9-176F-9E37-5729D4B8D0A3}"/>
                  </a:ext>
                </a:extLst>
              </p:cNvPr>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a:extLst>
                  <a:ext uri="{FF2B5EF4-FFF2-40B4-BE49-F238E27FC236}">
                    <a16:creationId xmlns:a16="http://schemas.microsoft.com/office/drawing/2014/main" id="{C94E069B-B821-5884-6F44-D091EB2A96BC}"/>
                  </a:ext>
                </a:extLst>
              </p:cNvPr>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a:extLst>
                  <a:ext uri="{FF2B5EF4-FFF2-40B4-BE49-F238E27FC236}">
                    <a16:creationId xmlns:a16="http://schemas.microsoft.com/office/drawing/2014/main" id="{150105C5-8B45-1883-30B9-6F7DD07747CC}"/>
                  </a:ext>
                </a:extLst>
              </p:cNvPr>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a:extLst>
                  <a:ext uri="{FF2B5EF4-FFF2-40B4-BE49-F238E27FC236}">
                    <a16:creationId xmlns:a16="http://schemas.microsoft.com/office/drawing/2014/main" id="{E3D60E0F-14E0-219C-9975-E8E9C7447079}"/>
                  </a:ext>
                </a:extLst>
              </p:cNvPr>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a:extLst>
                  <a:ext uri="{FF2B5EF4-FFF2-40B4-BE49-F238E27FC236}">
                    <a16:creationId xmlns:a16="http://schemas.microsoft.com/office/drawing/2014/main" id="{45E14DA1-D11D-4299-873F-FC9866264978}"/>
                  </a:ext>
                </a:extLst>
              </p:cNvPr>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a:extLst>
                  <a:ext uri="{FF2B5EF4-FFF2-40B4-BE49-F238E27FC236}">
                    <a16:creationId xmlns:a16="http://schemas.microsoft.com/office/drawing/2014/main" id="{C320DFF4-07BB-C6D1-76DD-4FD4BE6A0D89}"/>
                  </a:ext>
                </a:extLst>
              </p:cNvPr>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a:extLst>
                  <a:ext uri="{FF2B5EF4-FFF2-40B4-BE49-F238E27FC236}">
                    <a16:creationId xmlns:a16="http://schemas.microsoft.com/office/drawing/2014/main" id="{51A32539-8065-5ACF-A8BF-289EE8E44897}"/>
                  </a:ext>
                </a:extLst>
              </p:cNvPr>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37">
              <a:extLst>
                <a:ext uri="{FF2B5EF4-FFF2-40B4-BE49-F238E27FC236}">
                  <a16:creationId xmlns:a16="http://schemas.microsoft.com/office/drawing/2014/main" id="{02519D20-B6CC-9790-D23B-2A1D2AA6C8A1}"/>
                </a:ext>
              </a:extLst>
            </p:cNvPr>
            <p:cNvGrpSpPr/>
            <p:nvPr/>
          </p:nvGrpSpPr>
          <p:grpSpPr>
            <a:xfrm>
              <a:off x="4689056" y="170858"/>
              <a:ext cx="2199587" cy="1906939"/>
              <a:chOff x="7383006" y="651608"/>
              <a:chExt cx="2199587" cy="1906939"/>
            </a:xfrm>
          </p:grpSpPr>
          <p:sp>
            <p:nvSpPr>
              <p:cNvPr id="514" name="Google Shape;514;p37">
                <a:extLst>
                  <a:ext uri="{FF2B5EF4-FFF2-40B4-BE49-F238E27FC236}">
                    <a16:creationId xmlns:a16="http://schemas.microsoft.com/office/drawing/2014/main" id="{51B876C7-3BE8-C028-8491-9D5A7FC80CDD}"/>
                  </a:ext>
                </a:extLst>
              </p:cNvPr>
              <p:cNvSpPr/>
              <p:nvPr/>
            </p:nvSpPr>
            <p:spPr>
              <a:xfrm>
                <a:off x="7383006" y="1647171"/>
                <a:ext cx="773168" cy="911376"/>
              </a:xfrm>
              <a:custGeom>
                <a:avLst/>
                <a:gdLst/>
                <a:ahLst/>
                <a:cxnLst/>
                <a:rect l="l" t="t" r="r" b="b"/>
                <a:pathLst>
                  <a:path w="27988" h="32991" extrusionOk="0">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a:extLst>
                  <a:ext uri="{FF2B5EF4-FFF2-40B4-BE49-F238E27FC236}">
                    <a16:creationId xmlns:a16="http://schemas.microsoft.com/office/drawing/2014/main" id="{D2586BCB-117A-B223-C07D-3B095AAEAA58}"/>
                  </a:ext>
                </a:extLst>
              </p:cNvPr>
              <p:cNvSpPr/>
              <p:nvPr/>
            </p:nvSpPr>
            <p:spPr>
              <a:xfrm>
                <a:off x="7441074" y="1595567"/>
                <a:ext cx="772229" cy="911376"/>
              </a:xfrm>
              <a:custGeom>
                <a:avLst/>
                <a:gdLst/>
                <a:ahLst/>
                <a:cxnLst/>
                <a:rect l="l" t="t" r="r" b="b"/>
                <a:pathLst>
                  <a:path w="27954" h="32991" extrusionOk="0">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a:extLst>
                  <a:ext uri="{FF2B5EF4-FFF2-40B4-BE49-F238E27FC236}">
                    <a16:creationId xmlns:a16="http://schemas.microsoft.com/office/drawing/2014/main" id="{4A0C81D0-B4F1-F6BF-64D4-F64F825068BD}"/>
                  </a:ext>
                </a:extLst>
              </p:cNvPr>
              <p:cNvSpPr/>
              <p:nvPr/>
            </p:nvSpPr>
            <p:spPr>
              <a:xfrm>
                <a:off x="7658541" y="1180884"/>
                <a:ext cx="998920" cy="957455"/>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a:extLst>
                  <a:ext uri="{FF2B5EF4-FFF2-40B4-BE49-F238E27FC236}">
                    <a16:creationId xmlns:a16="http://schemas.microsoft.com/office/drawing/2014/main" id="{6800E688-5214-364B-D085-4157B4BA96DF}"/>
                  </a:ext>
                </a:extLst>
              </p:cNvPr>
              <p:cNvSpPr/>
              <p:nvPr/>
            </p:nvSpPr>
            <p:spPr>
              <a:xfrm>
                <a:off x="7713820" y="1129280"/>
                <a:ext cx="999859" cy="957455"/>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a:extLst>
                  <a:ext uri="{FF2B5EF4-FFF2-40B4-BE49-F238E27FC236}">
                    <a16:creationId xmlns:a16="http://schemas.microsoft.com/office/drawing/2014/main" id="{E672EB3A-017A-73FA-1BDD-8B8F476D539B}"/>
                  </a:ext>
                </a:extLst>
              </p:cNvPr>
              <p:cNvSpPr/>
              <p:nvPr/>
            </p:nvSpPr>
            <p:spPr>
              <a:xfrm>
                <a:off x="7793989" y="1189172"/>
                <a:ext cx="838585" cy="838584"/>
              </a:xfrm>
              <a:custGeom>
                <a:avLst/>
                <a:gdLst/>
                <a:ahLst/>
                <a:cxnLst/>
                <a:rect l="l" t="t" r="r" b="b"/>
                <a:pathLst>
                  <a:path w="30356" h="30356" extrusionOk="0">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a:extLst>
                  <a:ext uri="{FF2B5EF4-FFF2-40B4-BE49-F238E27FC236}">
                    <a16:creationId xmlns:a16="http://schemas.microsoft.com/office/drawing/2014/main" id="{E2562C0A-2597-1DCC-C3CB-AD95D872A828}"/>
                  </a:ext>
                </a:extLst>
              </p:cNvPr>
              <p:cNvSpPr/>
              <p:nvPr/>
            </p:nvSpPr>
            <p:spPr>
              <a:xfrm>
                <a:off x="8234476" y="1189172"/>
                <a:ext cx="394430" cy="411005"/>
              </a:xfrm>
              <a:custGeom>
                <a:avLst/>
                <a:gdLst/>
                <a:ahLst/>
                <a:cxnLst/>
                <a:rect l="l" t="t" r="r" b="b"/>
                <a:pathLst>
                  <a:path w="14278" h="14878" extrusionOk="0">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a:extLst>
                  <a:ext uri="{FF2B5EF4-FFF2-40B4-BE49-F238E27FC236}">
                    <a16:creationId xmlns:a16="http://schemas.microsoft.com/office/drawing/2014/main" id="{D455A8DA-8E7E-6FFD-423D-77504662D987}"/>
                  </a:ext>
                </a:extLst>
              </p:cNvPr>
              <p:cNvSpPr/>
              <p:nvPr/>
            </p:nvSpPr>
            <p:spPr>
              <a:xfrm>
                <a:off x="7844681" y="1189172"/>
                <a:ext cx="389816" cy="310560"/>
              </a:xfrm>
              <a:custGeom>
                <a:avLst/>
                <a:gdLst/>
                <a:ahLst/>
                <a:cxnLst/>
                <a:rect l="l" t="t" r="r" b="b"/>
                <a:pathLst>
                  <a:path w="14111" h="11242" extrusionOk="0">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a:extLst>
                  <a:ext uri="{FF2B5EF4-FFF2-40B4-BE49-F238E27FC236}">
                    <a16:creationId xmlns:a16="http://schemas.microsoft.com/office/drawing/2014/main" id="{9B031289-4949-06CB-8F35-FB79E5009108}"/>
                  </a:ext>
                </a:extLst>
              </p:cNvPr>
              <p:cNvSpPr/>
              <p:nvPr/>
            </p:nvSpPr>
            <p:spPr>
              <a:xfrm>
                <a:off x="9034291" y="651608"/>
                <a:ext cx="548301" cy="54832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522;p37">
            <a:extLst>
              <a:ext uri="{FF2B5EF4-FFF2-40B4-BE49-F238E27FC236}">
                <a16:creationId xmlns:a16="http://schemas.microsoft.com/office/drawing/2014/main" id="{B8161507-E393-7E44-7E26-999099EC7941}"/>
              </a:ext>
            </a:extLst>
          </p:cNvPr>
          <p:cNvGrpSpPr/>
          <p:nvPr/>
        </p:nvGrpSpPr>
        <p:grpSpPr>
          <a:xfrm>
            <a:off x="330310" y="4274529"/>
            <a:ext cx="518269" cy="328105"/>
            <a:chOff x="783960" y="4261704"/>
            <a:chExt cx="518269" cy="328105"/>
          </a:xfrm>
        </p:grpSpPr>
        <p:sp>
          <p:nvSpPr>
            <p:cNvPr id="523" name="Google Shape;523;p37">
              <a:extLst>
                <a:ext uri="{FF2B5EF4-FFF2-40B4-BE49-F238E27FC236}">
                  <a16:creationId xmlns:a16="http://schemas.microsoft.com/office/drawing/2014/main" id="{3B39D875-A129-9CD0-47C2-7A39D359B84E}"/>
                </a:ext>
              </a:extLst>
            </p:cNvPr>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7">
              <a:extLst>
                <a:ext uri="{FF2B5EF4-FFF2-40B4-BE49-F238E27FC236}">
                  <a16:creationId xmlns:a16="http://schemas.microsoft.com/office/drawing/2014/main" id="{EFF447CB-AC30-FAEF-8C12-7F2356FD28D1}"/>
                </a:ext>
              </a:extLst>
            </p:cNvPr>
            <p:cNvGrpSpPr/>
            <p:nvPr/>
          </p:nvGrpSpPr>
          <p:grpSpPr>
            <a:xfrm>
              <a:off x="783960" y="4261704"/>
              <a:ext cx="518269" cy="328105"/>
              <a:chOff x="783960" y="4261704"/>
              <a:chExt cx="518269" cy="328105"/>
            </a:xfrm>
          </p:grpSpPr>
          <p:sp>
            <p:nvSpPr>
              <p:cNvPr id="525" name="Google Shape;525;p37">
                <a:extLst>
                  <a:ext uri="{FF2B5EF4-FFF2-40B4-BE49-F238E27FC236}">
                    <a16:creationId xmlns:a16="http://schemas.microsoft.com/office/drawing/2014/main" id="{B403AAB9-8F01-C114-146B-9DC4769D548F}"/>
                  </a:ext>
                </a:extLst>
              </p:cNvPr>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a:extLst>
                  <a:ext uri="{FF2B5EF4-FFF2-40B4-BE49-F238E27FC236}">
                    <a16:creationId xmlns:a16="http://schemas.microsoft.com/office/drawing/2014/main" id="{55EDEDDE-301F-A216-6A5A-86297087523B}"/>
                  </a:ext>
                </a:extLst>
              </p:cNvPr>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a:extLst>
                  <a:ext uri="{FF2B5EF4-FFF2-40B4-BE49-F238E27FC236}">
                    <a16:creationId xmlns:a16="http://schemas.microsoft.com/office/drawing/2014/main" id="{21540163-7207-F7C2-9F5C-23B88E7E6668}"/>
                  </a:ext>
                </a:extLst>
              </p:cNvPr>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a:extLst>
                  <a:ext uri="{FF2B5EF4-FFF2-40B4-BE49-F238E27FC236}">
                    <a16:creationId xmlns:a16="http://schemas.microsoft.com/office/drawing/2014/main" id="{E498FE2D-92E1-7CB5-3FB8-1EB5A3F9F0B3}"/>
                  </a:ext>
                </a:extLst>
              </p:cNvPr>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 name="Google Shape;529;p37">
            <a:extLst>
              <a:ext uri="{FF2B5EF4-FFF2-40B4-BE49-F238E27FC236}">
                <a16:creationId xmlns:a16="http://schemas.microsoft.com/office/drawing/2014/main" id="{ABEE1AD3-4333-D495-6CAE-4B3F120C36EF}"/>
              </a:ext>
            </a:extLst>
          </p:cNvPr>
          <p:cNvGrpSpPr/>
          <p:nvPr/>
        </p:nvGrpSpPr>
        <p:grpSpPr>
          <a:xfrm>
            <a:off x="1476312" y="221824"/>
            <a:ext cx="609540" cy="583574"/>
            <a:chOff x="3105300" y="593625"/>
            <a:chExt cx="256800" cy="245850"/>
          </a:xfrm>
        </p:grpSpPr>
        <p:sp>
          <p:nvSpPr>
            <p:cNvPr id="530" name="Google Shape;530;p37">
              <a:extLst>
                <a:ext uri="{FF2B5EF4-FFF2-40B4-BE49-F238E27FC236}">
                  <a16:creationId xmlns:a16="http://schemas.microsoft.com/office/drawing/2014/main" id="{B3AB6A01-D052-3D2E-A052-4B3F977A87A3}"/>
                </a:ext>
              </a:extLst>
            </p:cNvPr>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a:extLst>
                <a:ext uri="{FF2B5EF4-FFF2-40B4-BE49-F238E27FC236}">
                  <a16:creationId xmlns:a16="http://schemas.microsoft.com/office/drawing/2014/main" id="{7A27CB1C-DEA1-9674-95FE-76B76A55695F}"/>
                </a:ext>
              </a:extLst>
            </p:cNvPr>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a:extLst>
                <a:ext uri="{FF2B5EF4-FFF2-40B4-BE49-F238E27FC236}">
                  <a16:creationId xmlns:a16="http://schemas.microsoft.com/office/drawing/2014/main" id="{325570AC-5C50-B3F6-3285-505B7DA9D785}"/>
                </a:ext>
              </a:extLst>
            </p:cNvPr>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a:extLst>
                <a:ext uri="{FF2B5EF4-FFF2-40B4-BE49-F238E27FC236}">
                  <a16:creationId xmlns:a16="http://schemas.microsoft.com/office/drawing/2014/main" id="{80B17978-E8D6-F17C-5CAA-126A9315E801}"/>
                </a:ext>
              </a:extLst>
            </p:cNvPr>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81109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4" name="Google Shape;563;p39">
            <a:extLst>
              <a:ext uri="{FF2B5EF4-FFF2-40B4-BE49-F238E27FC236}">
                <a16:creationId xmlns:a16="http://schemas.microsoft.com/office/drawing/2014/main" id="{A21F0AB8-1672-78CA-9C0F-D014185EC304}"/>
              </a:ext>
            </a:extLst>
          </p:cNvPr>
          <p:cNvSpPr txBox="1">
            <a:spLocks/>
          </p:cNvSpPr>
          <p:nvPr/>
        </p:nvSpPr>
        <p:spPr>
          <a:xfrm>
            <a:off x="390799" y="273283"/>
            <a:ext cx="8138958" cy="50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Orbitron"/>
              <a:buNone/>
              <a:defRPr sz="2800" b="1" i="0" u="none" strike="noStrike" cap="none">
                <a:solidFill>
                  <a:schemeClr val="lt2"/>
                </a:solidFill>
                <a:latin typeface="Orbitron"/>
                <a:ea typeface="Orbitron"/>
                <a:cs typeface="Orbitron"/>
                <a:sym typeface="Orbitron"/>
              </a:defRPr>
            </a:lvl1pPr>
            <a:lvl2pPr marR="0" lvl="1"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2pPr>
            <a:lvl3pPr marR="0" lvl="2"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3pPr>
            <a:lvl4pPr marR="0" lvl="3"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4pPr>
            <a:lvl5pPr marR="0" lvl="4"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5pPr>
            <a:lvl6pPr marR="0" lvl="5"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6pPr>
            <a:lvl7pPr marR="0" lvl="6"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7pPr>
            <a:lvl8pPr marR="0" lvl="7"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8pPr>
            <a:lvl9pPr marR="0" lvl="8"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9pPr>
          </a:lstStyle>
          <a:p>
            <a:pPr algn="ctr"/>
            <a:r>
              <a:rPr lang="en-US" sz="2400" dirty="0">
                <a:solidFill>
                  <a:schemeClr val="accent1"/>
                </a:solidFill>
              </a:rPr>
              <a:t>How a Tree "Learns": The Splitting Process</a:t>
            </a:r>
          </a:p>
        </p:txBody>
      </p:sp>
      <p:sp>
        <p:nvSpPr>
          <p:cNvPr id="8" name="TextBox 7">
            <a:extLst>
              <a:ext uri="{FF2B5EF4-FFF2-40B4-BE49-F238E27FC236}">
                <a16:creationId xmlns:a16="http://schemas.microsoft.com/office/drawing/2014/main" id="{C0EAD382-F204-E816-BEF4-F879747E624D}"/>
              </a:ext>
            </a:extLst>
          </p:cNvPr>
          <p:cNvSpPr txBox="1"/>
          <p:nvPr/>
        </p:nvSpPr>
        <p:spPr>
          <a:xfrm>
            <a:off x="390798" y="780583"/>
            <a:ext cx="8552310" cy="573298"/>
          </a:xfrm>
          <a:prstGeom prst="rect">
            <a:avLst/>
          </a:prstGeom>
          <a:noFill/>
        </p:spPr>
        <p:txBody>
          <a:bodyPr wrap="square">
            <a:spAutoFit/>
          </a:bodyPr>
          <a:lstStyle/>
          <a:p>
            <a:pPr marL="0" marR="0">
              <a:lnSpc>
                <a:spcPct val="115000"/>
              </a:lnSpc>
              <a:spcAft>
                <a:spcPts val="800"/>
              </a:spcAft>
              <a:buNone/>
            </a:pPr>
            <a:r>
              <a:rPr lang="en-US" sz="1400" kern="100" dirty="0">
                <a:effectLst/>
                <a:latin typeface="Calibri" panose="020F0502020204030204" pitchFamily="34" charset="0"/>
                <a:ea typeface="Calibri" panose="020F0502020204030204" pitchFamily="34" charset="0"/>
                <a:cs typeface="Arial" panose="020B0604020202020204" pitchFamily="34" charset="0"/>
              </a:rPr>
              <a:t>A decision tree is built using a process called </a:t>
            </a:r>
            <a:r>
              <a:rPr lang="en-US" sz="1400" b="1" kern="100" dirty="0">
                <a:effectLst/>
                <a:latin typeface="Calibri" panose="020F0502020204030204" pitchFamily="34" charset="0"/>
                <a:ea typeface="Calibri" panose="020F0502020204030204" pitchFamily="34" charset="0"/>
                <a:cs typeface="Arial" panose="020B0604020202020204" pitchFamily="34" charset="0"/>
              </a:rPr>
              <a:t>recursive partitioning</a:t>
            </a:r>
            <a:r>
              <a:rPr lang="en-US" sz="1400" kern="100" dirty="0">
                <a:effectLst/>
                <a:latin typeface="Calibri" panose="020F0502020204030204" pitchFamily="34" charset="0"/>
                <a:ea typeface="Calibri" panose="020F0502020204030204" pitchFamily="34" charset="0"/>
                <a:cs typeface="Arial" panose="020B0604020202020204" pitchFamily="34" charset="0"/>
              </a:rPr>
              <a:t>. The main goal is to ask the "best" questions first—the ones that do the best job of splitting the data into "pure" groups.</a:t>
            </a:r>
          </a:p>
        </p:txBody>
      </p:sp>
      <p:sp>
        <p:nvSpPr>
          <p:cNvPr id="10" name="TextBox 9">
            <a:extLst>
              <a:ext uri="{FF2B5EF4-FFF2-40B4-BE49-F238E27FC236}">
                <a16:creationId xmlns:a16="http://schemas.microsoft.com/office/drawing/2014/main" id="{7C5256C5-D4C3-36A1-343C-3A810C2E1980}"/>
              </a:ext>
            </a:extLst>
          </p:cNvPr>
          <p:cNvSpPr txBox="1"/>
          <p:nvPr/>
        </p:nvSpPr>
        <p:spPr>
          <a:xfrm>
            <a:off x="308813" y="1353881"/>
            <a:ext cx="8302929" cy="3587649"/>
          </a:xfrm>
          <a:prstGeom prst="rect">
            <a:avLst/>
          </a:prstGeom>
          <a:noFill/>
        </p:spPr>
        <p:txBody>
          <a:bodyPr wrap="square">
            <a:spAutoFit/>
          </a:bodyPr>
          <a:lstStyle/>
          <a:p>
            <a:pPr marL="0" marR="0">
              <a:lnSpc>
                <a:spcPct val="115000"/>
              </a:lnSpc>
              <a:spcAft>
                <a:spcPts val="800"/>
              </a:spcAft>
              <a:buNone/>
            </a:pPr>
            <a:r>
              <a:rPr lang="en-US" sz="1100" kern="100" dirty="0">
                <a:effectLst/>
                <a:latin typeface="Calibri" panose="020F0502020204030204" pitchFamily="34" charset="0"/>
                <a:ea typeface="Calibri" panose="020F0502020204030204" pitchFamily="34" charset="0"/>
                <a:cs typeface="Arial" panose="020B0604020202020204" pitchFamily="34" charset="0"/>
              </a:rPr>
              <a:t>Here's the step-by-step learning process:</a:t>
            </a:r>
          </a:p>
          <a:p>
            <a:pPr marL="342900" marR="0" lvl="0" indent="-342900">
              <a:lnSpc>
                <a:spcPct val="115000"/>
              </a:lnSpc>
              <a:spcAft>
                <a:spcPts val="800"/>
              </a:spcAft>
              <a:buFont typeface="+mj-lt"/>
              <a:buAutoNum type="arabicPeriod"/>
              <a:tabLst>
                <a:tab pos="457200" algn="l"/>
              </a:tabLst>
            </a:pPr>
            <a:r>
              <a:rPr lang="en-US" sz="1100" b="1" kern="100" dirty="0">
                <a:effectLst/>
                <a:latin typeface="Calibri" panose="020F0502020204030204" pitchFamily="34" charset="0"/>
                <a:ea typeface="Calibri" panose="020F0502020204030204" pitchFamily="34" charset="0"/>
                <a:cs typeface="Arial" panose="020B0604020202020204" pitchFamily="34" charset="0"/>
              </a:rPr>
              <a:t>Start at the Root:</a:t>
            </a:r>
            <a:r>
              <a:rPr lang="en-US" sz="1100" kern="100" dirty="0">
                <a:effectLst/>
                <a:latin typeface="Calibri" panose="020F0502020204030204" pitchFamily="34" charset="0"/>
                <a:ea typeface="Calibri" panose="020F0502020204030204" pitchFamily="34" charset="0"/>
                <a:cs typeface="Arial" panose="020B0604020202020204" pitchFamily="34" charset="0"/>
              </a:rPr>
              <a:t> The algorithm looks at the entire dataset.</a:t>
            </a:r>
          </a:p>
          <a:p>
            <a:pPr marL="342900" marR="0" lvl="0" indent="-342900">
              <a:lnSpc>
                <a:spcPct val="115000"/>
              </a:lnSpc>
              <a:spcAft>
                <a:spcPts val="800"/>
              </a:spcAft>
              <a:buFont typeface="+mj-lt"/>
              <a:buAutoNum type="arabicPeriod"/>
              <a:tabLst>
                <a:tab pos="457200" algn="l"/>
              </a:tabLst>
            </a:pPr>
            <a:r>
              <a:rPr lang="en-US" sz="1100" b="1" kern="100" dirty="0">
                <a:effectLst/>
                <a:latin typeface="Calibri" panose="020F0502020204030204" pitchFamily="34" charset="0"/>
                <a:ea typeface="Calibri" panose="020F0502020204030204" pitchFamily="34" charset="0"/>
                <a:cs typeface="Arial" panose="020B0604020202020204" pitchFamily="34" charset="0"/>
              </a:rPr>
              <a:t>Find the Best Split:</a:t>
            </a:r>
            <a:r>
              <a:rPr lang="en-US" sz="1100" kern="100" dirty="0">
                <a:effectLst/>
                <a:latin typeface="Calibri" panose="020F0502020204030204" pitchFamily="34" charset="0"/>
                <a:ea typeface="Calibri" panose="020F0502020204030204" pitchFamily="34" charset="0"/>
                <a:cs typeface="Arial" panose="020B0604020202020204" pitchFamily="34" charset="0"/>
              </a:rPr>
              <a:t> It tests </a:t>
            </a:r>
            <a:r>
              <a:rPr lang="en-US" sz="1100" i="1" kern="100" dirty="0">
                <a:effectLst/>
                <a:latin typeface="Calibri" panose="020F0502020204030204" pitchFamily="34" charset="0"/>
                <a:ea typeface="Calibri" panose="020F0502020204030204" pitchFamily="34" charset="0"/>
                <a:cs typeface="Arial" panose="020B0604020202020204" pitchFamily="34" charset="0"/>
              </a:rPr>
              <a:t>every feature</a:t>
            </a:r>
            <a:r>
              <a:rPr lang="en-US" sz="1100" kern="100" dirty="0">
                <a:effectLst/>
                <a:latin typeface="Calibri" panose="020F0502020204030204" pitchFamily="34" charset="0"/>
                <a:ea typeface="Calibri" panose="020F0502020204030204" pitchFamily="34" charset="0"/>
                <a:cs typeface="Arial" panose="020B0604020202020204" pitchFamily="34" charset="0"/>
              </a:rPr>
              <a:t> (like Age, Income, Is Student?) to find the </a:t>
            </a:r>
            <a:r>
              <a:rPr lang="en-US" sz="1100" i="1" kern="100" dirty="0">
                <a:effectLst/>
                <a:latin typeface="Calibri" panose="020F0502020204030204" pitchFamily="34" charset="0"/>
                <a:ea typeface="Calibri" panose="020F0502020204030204" pitchFamily="34" charset="0"/>
                <a:cs typeface="Arial" panose="020B0604020202020204" pitchFamily="34" charset="0"/>
              </a:rPr>
              <a:t>one question</a:t>
            </a:r>
            <a:r>
              <a:rPr lang="en-US" sz="1100" kern="100" dirty="0">
                <a:effectLst/>
                <a:latin typeface="Calibri" panose="020F0502020204030204" pitchFamily="34" charset="0"/>
                <a:ea typeface="Calibri" panose="020F0502020204030204" pitchFamily="34" charset="0"/>
                <a:cs typeface="Arial" panose="020B0604020202020204" pitchFamily="34" charset="0"/>
              </a:rPr>
              <a:t> (the best split) that will divide the data into the purest possible child nodes.</a:t>
            </a:r>
          </a:p>
          <a:p>
            <a:pPr marL="342900" marR="0" lvl="0" indent="-342900">
              <a:lnSpc>
                <a:spcPct val="115000"/>
              </a:lnSpc>
              <a:spcAft>
                <a:spcPts val="800"/>
              </a:spcAft>
              <a:buFont typeface="+mj-lt"/>
              <a:buAutoNum type="arabicPeriod"/>
              <a:tabLst>
                <a:tab pos="457200" algn="l"/>
              </a:tabLst>
            </a:pPr>
            <a:r>
              <a:rPr lang="en-US" sz="1100" b="1" kern="100" dirty="0">
                <a:effectLst/>
                <a:latin typeface="Calibri" panose="020F0502020204030204" pitchFamily="34" charset="0"/>
                <a:ea typeface="Calibri" panose="020F0502020204030204" pitchFamily="34" charset="0"/>
                <a:cs typeface="Arial" panose="020B0604020202020204" pitchFamily="34" charset="0"/>
              </a:rPr>
              <a:t>The "Equation" (Measuring Purity):</a:t>
            </a:r>
            <a:r>
              <a:rPr lang="en-US" sz="1100" kern="100" dirty="0">
                <a:effectLst/>
                <a:latin typeface="Calibri" panose="020F0502020204030204" pitchFamily="34" charset="0"/>
                <a:ea typeface="Calibri" panose="020F0502020204030204" pitchFamily="34" charset="0"/>
                <a:cs typeface="Arial" panose="020B0604020202020204" pitchFamily="34" charset="0"/>
              </a:rPr>
              <a:t> How does it know what the "best" split is? It uses a mathematical formula to measure </a:t>
            </a:r>
            <a:r>
              <a:rPr lang="en-US" sz="1100" b="1" kern="100" dirty="0">
                <a:effectLst/>
                <a:latin typeface="Calibri" panose="020F0502020204030204" pitchFamily="34" charset="0"/>
                <a:ea typeface="Calibri" panose="020F0502020204030204" pitchFamily="34" charset="0"/>
                <a:cs typeface="Arial" panose="020B0604020202020204" pitchFamily="34" charset="0"/>
              </a:rPr>
              <a:t>impurity</a:t>
            </a:r>
            <a:r>
              <a:rPr lang="en-US" sz="1100" kern="100" dirty="0">
                <a:effectLst/>
                <a:latin typeface="Calibri" panose="020F0502020204030204" pitchFamily="34" charset="0"/>
                <a:ea typeface="Calibri" panose="020F0502020204030204" pitchFamily="34" charset="0"/>
                <a:cs typeface="Arial" panose="020B0604020202020204" pitchFamily="34" charset="0"/>
              </a:rPr>
              <a:t>. The most common formula is the </a:t>
            </a:r>
            <a:r>
              <a:rPr lang="en-US" sz="1100" b="1" kern="100" dirty="0">
                <a:effectLst/>
                <a:latin typeface="Calibri" panose="020F0502020204030204" pitchFamily="34" charset="0"/>
                <a:ea typeface="Calibri" panose="020F0502020204030204" pitchFamily="34" charset="0"/>
                <a:cs typeface="Arial" panose="020B0604020202020204" pitchFamily="34" charset="0"/>
              </a:rPr>
              <a:t>Gini Impurity</a:t>
            </a:r>
            <a:r>
              <a:rPr lang="en-US" sz="110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nSpc>
                <a:spcPct val="115000"/>
              </a:lnSpc>
              <a:spcAft>
                <a:spcPts val="800"/>
              </a:spcAft>
              <a:buFont typeface="+mj-lt"/>
              <a:buAutoNum type="arabicPeriod"/>
              <a:tabLst>
                <a:tab pos="457200" algn="l"/>
              </a:tabLst>
            </a:pPr>
            <a:r>
              <a:rPr lang="en-US" sz="1100" kern="100" dirty="0">
                <a:effectLst/>
                <a:latin typeface="Calibri" panose="020F0502020204030204" pitchFamily="34" charset="0"/>
                <a:ea typeface="Calibri" panose="020F0502020204030204" pitchFamily="34" charset="0"/>
                <a:cs typeface="Arial" panose="020B0604020202020204" pitchFamily="34" charset="0"/>
              </a:rPr>
              <a:t> </a:t>
            </a:r>
            <a:r>
              <a:rPr lang="en-US" sz="1100" b="1" kern="100" dirty="0">
                <a:effectLst/>
                <a:latin typeface="Calibri" panose="020F0502020204030204" pitchFamily="34" charset="0"/>
                <a:ea typeface="Calibri" panose="020F0502020204030204" pitchFamily="34" charset="0"/>
                <a:cs typeface="Arial" panose="020B0604020202020204" pitchFamily="34" charset="0"/>
              </a:rPr>
              <a:t>Make the Split:</a:t>
            </a:r>
            <a:r>
              <a:rPr lang="en-US" sz="1100" kern="100" dirty="0">
                <a:effectLst/>
                <a:latin typeface="Calibri" panose="020F0502020204030204" pitchFamily="34" charset="0"/>
                <a:ea typeface="Calibri" panose="020F0502020204030204" pitchFamily="34" charset="0"/>
                <a:cs typeface="Arial" panose="020B0604020202020204" pitchFamily="34" charset="0"/>
              </a:rPr>
              <a:t> The algorithm chooses the feature and threshold (e.g., </a:t>
            </a:r>
            <a:r>
              <a:rPr lang="en-US" sz="1100" kern="100" dirty="0">
                <a:effectLst/>
                <a:latin typeface="Courier New" panose="02070309020205020404" pitchFamily="49" charset="0"/>
                <a:ea typeface="Times New Roman" panose="02020603050405020304" pitchFamily="18" charset="0"/>
                <a:cs typeface="Arial" panose="020B0604020202020204" pitchFamily="34" charset="0"/>
              </a:rPr>
              <a:t>Age &gt; 30</a:t>
            </a:r>
            <a:r>
              <a:rPr lang="en-US" sz="1100" kern="100" dirty="0">
                <a:effectLst/>
                <a:latin typeface="Calibri" panose="020F0502020204030204" pitchFamily="34" charset="0"/>
                <a:ea typeface="Calibri" panose="020F0502020204030204" pitchFamily="34" charset="0"/>
                <a:cs typeface="Arial" panose="020B0604020202020204" pitchFamily="34" charset="0"/>
              </a:rPr>
              <a:t>) that results in the </a:t>
            </a:r>
            <a:r>
              <a:rPr lang="en-US" sz="1100" i="1" kern="100" dirty="0">
                <a:effectLst/>
                <a:latin typeface="Calibri" panose="020F0502020204030204" pitchFamily="34" charset="0"/>
                <a:ea typeface="Calibri" panose="020F0502020204030204" pitchFamily="34" charset="0"/>
                <a:cs typeface="Arial" panose="020B0604020202020204" pitchFamily="34" charset="0"/>
              </a:rPr>
              <a:t>lowest weighted Gini Impurity</a:t>
            </a:r>
            <a:r>
              <a:rPr lang="en-US" sz="1100" kern="100" dirty="0">
                <a:effectLst/>
                <a:latin typeface="Calibri" panose="020F0502020204030204" pitchFamily="34" charset="0"/>
                <a:ea typeface="Calibri" panose="020F0502020204030204" pitchFamily="34" charset="0"/>
                <a:cs typeface="Arial" panose="020B0604020202020204" pitchFamily="34" charset="0"/>
              </a:rPr>
              <a:t> for the two new child nodes. This is also called maximizing "Gini Gain."</a:t>
            </a:r>
          </a:p>
          <a:p>
            <a:pPr marL="342900" marR="0" lvl="0" indent="-342900">
              <a:lnSpc>
                <a:spcPct val="115000"/>
              </a:lnSpc>
              <a:spcAft>
                <a:spcPts val="800"/>
              </a:spcAft>
              <a:buFont typeface="+mj-lt"/>
              <a:buAutoNum type="arabicPeriod"/>
              <a:tabLst>
                <a:tab pos="457200" algn="l"/>
              </a:tabLst>
            </a:pPr>
            <a:r>
              <a:rPr lang="en-US" sz="1100" b="1" kern="100" dirty="0">
                <a:effectLst/>
                <a:latin typeface="Calibri" panose="020F0502020204030204" pitchFamily="34" charset="0"/>
                <a:ea typeface="Calibri" panose="020F0502020204030204" pitchFamily="34" charset="0"/>
                <a:cs typeface="Arial" panose="020B0604020202020204" pitchFamily="34" charset="0"/>
              </a:rPr>
              <a:t>Repeat (Recurse):</a:t>
            </a:r>
            <a:r>
              <a:rPr lang="en-US" sz="1100" kern="100" dirty="0">
                <a:effectLst/>
                <a:latin typeface="Calibri" panose="020F0502020204030204" pitchFamily="34" charset="0"/>
                <a:ea typeface="Calibri" panose="020F0502020204030204" pitchFamily="34" charset="0"/>
                <a:cs typeface="Arial" panose="020B0604020202020204" pitchFamily="34" charset="0"/>
              </a:rPr>
              <a:t> The algorithm now treats each of these child nodes as a new "root node" for the data that fell into it. It repeats steps 2-4, finding the next best question to ask.</a:t>
            </a:r>
          </a:p>
          <a:p>
            <a:pPr marL="342900" marR="0" lvl="0" indent="-342900">
              <a:lnSpc>
                <a:spcPct val="115000"/>
              </a:lnSpc>
              <a:spcAft>
                <a:spcPts val="800"/>
              </a:spcAft>
              <a:buFont typeface="+mj-lt"/>
              <a:buAutoNum type="arabicPeriod"/>
              <a:tabLst>
                <a:tab pos="457200" algn="l"/>
              </a:tabLst>
            </a:pPr>
            <a:r>
              <a:rPr lang="en-US" sz="1100" b="1" kern="100" dirty="0">
                <a:effectLst/>
                <a:latin typeface="Calibri" panose="020F0502020204030204" pitchFamily="34" charset="0"/>
                <a:ea typeface="Calibri" panose="020F0502020204030204" pitchFamily="34" charset="0"/>
                <a:cs typeface="Arial" panose="020B0604020202020204" pitchFamily="34" charset="0"/>
              </a:rPr>
              <a:t>Stop:</a:t>
            </a:r>
            <a:r>
              <a:rPr lang="en-US" sz="1100" kern="100" dirty="0">
                <a:effectLst/>
                <a:latin typeface="Calibri" panose="020F0502020204030204" pitchFamily="34" charset="0"/>
                <a:ea typeface="Calibri" panose="020F0502020204030204" pitchFamily="34" charset="0"/>
                <a:cs typeface="Arial" panose="020B0604020202020204" pitchFamily="34" charset="0"/>
              </a:rPr>
              <a:t> This process stops when: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 node is 100% pure (all members are in one class).</a:t>
            </a:r>
          </a:p>
          <a:p>
            <a:pPr marL="742950" marR="0" lvl="1" indent="-285750">
              <a:buSzPts val="1000"/>
              <a:buFont typeface="Courier New" panose="02070309020205020404" pitchFamily="49" charset="0"/>
              <a:buChar char="o"/>
              <a:tabLst>
                <a:tab pos="914400" algn="l"/>
              </a:tabLs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The tree reaches a maximum depth set by the user (to prevent it from getting too complex).</a:t>
            </a:r>
          </a:p>
          <a:p>
            <a:pPr marL="742950" marR="0" lvl="1" indent="-285750">
              <a:buSzPts val="1000"/>
              <a:buFont typeface="Courier New" panose="02070309020205020404" pitchFamily="49" charset="0"/>
              <a:buChar char="o"/>
              <a:tabLst>
                <a:tab pos="914400" algn="l"/>
              </a:tabLs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A split doesn't add any significant value.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8">
          <a:extLst>
            <a:ext uri="{FF2B5EF4-FFF2-40B4-BE49-F238E27FC236}">
              <a16:creationId xmlns:a16="http://schemas.microsoft.com/office/drawing/2014/main" id="{7A91F1B1-8349-0A30-B677-108E354C0F59}"/>
            </a:ext>
          </a:extLst>
        </p:cNvPr>
        <p:cNvGrpSpPr/>
        <p:nvPr/>
      </p:nvGrpSpPr>
      <p:grpSpPr>
        <a:xfrm>
          <a:off x="0" y="0"/>
          <a:ext cx="0" cy="0"/>
          <a:chOff x="0" y="0"/>
          <a:chExt cx="0" cy="0"/>
        </a:xfrm>
      </p:grpSpPr>
      <p:sp>
        <p:nvSpPr>
          <p:cNvPr id="409" name="Google Shape;409;p37">
            <a:extLst>
              <a:ext uri="{FF2B5EF4-FFF2-40B4-BE49-F238E27FC236}">
                <a16:creationId xmlns:a16="http://schemas.microsoft.com/office/drawing/2014/main" id="{B3A914B4-6D04-5232-E641-95F85065333B}"/>
              </a:ext>
            </a:extLst>
          </p:cNvPr>
          <p:cNvSpPr txBox="1">
            <a:spLocks noGrp="1"/>
          </p:cNvSpPr>
          <p:nvPr>
            <p:ph type="title"/>
          </p:nvPr>
        </p:nvSpPr>
        <p:spPr>
          <a:xfrm>
            <a:off x="728362" y="2063200"/>
            <a:ext cx="4702619" cy="1541400"/>
          </a:xfrm>
          <a:prstGeom prst="rect">
            <a:avLst/>
          </a:prstGeom>
        </p:spPr>
        <p:txBody>
          <a:bodyPr spcFirstLastPara="1" wrap="square" lIns="91425" tIns="91425" rIns="91425" bIns="91425" anchor="b" anchorCtr="0">
            <a:noAutofit/>
          </a:bodyPr>
          <a:lstStyle/>
          <a:p>
            <a:pPr lvl="0" algn="l">
              <a:spcAft>
                <a:spcPts val="1600"/>
              </a:spcAft>
            </a:pPr>
            <a:r>
              <a:rPr lang="en-US" dirty="0">
                <a:solidFill>
                  <a:schemeClr val="tx1"/>
                </a:solidFill>
              </a:rPr>
              <a:t>Recursive partitioning</a:t>
            </a:r>
            <a:endParaRPr lang="en-US" sz="3600" dirty="0">
              <a:solidFill>
                <a:schemeClr val="tx1"/>
              </a:solidFill>
              <a:latin typeface="Archivo Light"/>
              <a:ea typeface="Archivo Light"/>
              <a:cs typeface="Archivo Light"/>
              <a:sym typeface="Archivo Light"/>
            </a:endParaRPr>
          </a:p>
        </p:txBody>
      </p:sp>
      <p:sp>
        <p:nvSpPr>
          <p:cNvPr id="410" name="Google Shape;410;p37">
            <a:extLst>
              <a:ext uri="{FF2B5EF4-FFF2-40B4-BE49-F238E27FC236}">
                <a16:creationId xmlns:a16="http://schemas.microsoft.com/office/drawing/2014/main" id="{9B01825D-2DA4-B86C-9C9F-2C3A509F7462}"/>
              </a:ext>
            </a:extLst>
          </p:cNvPr>
          <p:cNvSpPr txBox="1">
            <a:spLocks noGrp="1"/>
          </p:cNvSpPr>
          <p:nvPr>
            <p:ph type="title" idx="2"/>
          </p:nvPr>
        </p:nvSpPr>
        <p:spPr>
          <a:xfrm>
            <a:off x="1736362" y="1231507"/>
            <a:ext cx="167185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412" name="Google Shape;412;p37">
            <a:extLst>
              <a:ext uri="{FF2B5EF4-FFF2-40B4-BE49-F238E27FC236}">
                <a16:creationId xmlns:a16="http://schemas.microsoft.com/office/drawing/2014/main" id="{868C39B5-F134-16C9-83EB-9BAA454A68F2}"/>
              </a:ext>
            </a:extLst>
          </p:cNvPr>
          <p:cNvGrpSpPr/>
          <p:nvPr/>
        </p:nvGrpSpPr>
        <p:grpSpPr>
          <a:xfrm>
            <a:off x="4689056" y="170858"/>
            <a:ext cx="4137935" cy="4972638"/>
            <a:chOff x="4689056" y="170858"/>
            <a:chExt cx="4137935" cy="4972638"/>
          </a:xfrm>
        </p:grpSpPr>
        <p:grpSp>
          <p:nvGrpSpPr>
            <p:cNvPr id="413" name="Google Shape;413;p37">
              <a:extLst>
                <a:ext uri="{FF2B5EF4-FFF2-40B4-BE49-F238E27FC236}">
                  <a16:creationId xmlns:a16="http://schemas.microsoft.com/office/drawing/2014/main" id="{28051792-487F-2543-74FD-8CC64389C399}"/>
                </a:ext>
              </a:extLst>
            </p:cNvPr>
            <p:cNvGrpSpPr/>
            <p:nvPr/>
          </p:nvGrpSpPr>
          <p:grpSpPr>
            <a:xfrm>
              <a:off x="5313076" y="1838325"/>
              <a:ext cx="3440772" cy="3305172"/>
              <a:chOff x="10381150" y="1238900"/>
              <a:chExt cx="4415775" cy="4241750"/>
            </a:xfrm>
          </p:grpSpPr>
          <p:sp>
            <p:nvSpPr>
              <p:cNvPr id="414" name="Google Shape;414;p37">
                <a:extLst>
                  <a:ext uri="{FF2B5EF4-FFF2-40B4-BE49-F238E27FC236}">
                    <a16:creationId xmlns:a16="http://schemas.microsoft.com/office/drawing/2014/main" id="{32F3D3B3-AAB6-EE06-86DE-D5854BB125B2}"/>
                  </a:ext>
                </a:extLst>
              </p:cNvPr>
              <p:cNvSpPr/>
              <p:nvPr/>
            </p:nvSpPr>
            <p:spPr>
              <a:xfrm>
                <a:off x="11086350" y="3222975"/>
                <a:ext cx="1580600" cy="818425"/>
              </a:xfrm>
              <a:custGeom>
                <a:avLst/>
                <a:gdLst/>
                <a:ahLst/>
                <a:cxnLst/>
                <a:rect l="l" t="t" r="r" b="b"/>
                <a:pathLst>
                  <a:path w="63224" h="32737" extrusionOk="0">
                    <a:moveTo>
                      <a:pt x="63223" y="27296"/>
                    </a:moveTo>
                    <a:lnTo>
                      <a:pt x="55837" y="28056"/>
                    </a:lnTo>
                    <a:lnTo>
                      <a:pt x="16414" y="32007"/>
                    </a:lnTo>
                    <a:lnTo>
                      <a:pt x="9180" y="32737"/>
                    </a:lnTo>
                    <a:cubicBezTo>
                      <a:pt x="7660" y="31126"/>
                      <a:pt x="6383" y="29515"/>
                      <a:pt x="5319" y="27934"/>
                    </a:cubicBezTo>
                    <a:cubicBezTo>
                      <a:pt x="5259" y="27813"/>
                      <a:pt x="5137" y="27691"/>
                      <a:pt x="5076" y="27570"/>
                    </a:cubicBezTo>
                    <a:cubicBezTo>
                      <a:pt x="1064" y="21642"/>
                      <a:pt x="0" y="16597"/>
                      <a:pt x="0" y="16597"/>
                    </a:cubicBezTo>
                    <a:lnTo>
                      <a:pt x="40821" y="1"/>
                    </a:lnTo>
                    <a:cubicBezTo>
                      <a:pt x="44013" y="1065"/>
                      <a:pt x="47326" y="3952"/>
                      <a:pt x="50366" y="7448"/>
                    </a:cubicBezTo>
                    <a:cubicBezTo>
                      <a:pt x="53770" y="11399"/>
                      <a:pt x="56901" y="16141"/>
                      <a:pt x="59211" y="19971"/>
                    </a:cubicBezTo>
                    <a:cubicBezTo>
                      <a:pt x="61673" y="24135"/>
                      <a:pt x="63223" y="27296"/>
                      <a:pt x="63223" y="272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a:extLst>
                  <a:ext uri="{FF2B5EF4-FFF2-40B4-BE49-F238E27FC236}">
                    <a16:creationId xmlns:a16="http://schemas.microsoft.com/office/drawing/2014/main" id="{85FD8941-FF8F-810A-4E5C-6C84FA5DE635}"/>
                  </a:ext>
                </a:extLst>
              </p:cNvPr>
              <p:cNvSpPr/>
              <p:nvPr/>
            </p:nvSpPr>
            <p:spPr>
              <a:xfrm>
                <a:off x="11086350" y="3222975"/>
                <a:ext cx="1019800" cy="414175"/>
              </a:xfrm>
              <a:custGeom>
                <a:avLst/>
                <a:gdLst/>
                <a:ahLst/>
                <a:cxnLst/>
                <a:rect l="l" t="t" r="r" b="b"/>
                <a:pathLst>
                  <a:path w="40792" h="16567" fill="none" extrusionOk="0">
                    <a:moveTo>
                      <a:pt x="0" y="16566"/>
                    </a:moveTo>
                    <a:lnTo>
                      <a:pt x="40791"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a:extLst>
                  <a:ext uri="{FF2B5EF4-FFF2-40B4-BE49-F238E27FC236}">
                    <a16:creationId xmlns:a16="http://schemas.microsoft.com/office/drawing/2014/main" id="{E5279697-6750-D1D9-FF98-866757DAAF94}"/>
                  </a:ext>
                </a:extLst>
              </p:cNvPr>
              <p:cNvSpPr/>
              <p:nvPr/>
            </p:nvSpPr>
            <p:spPr>
              <a:xfrm>
                <a:off x="11496675" y="3368125"/>
                <a:ext cx="1069200" cy="654275"/>
              </a:xfrm>
              <a:custGeom>
                <a:avLst/>
                <a:gdLst/>
                <a:ahLst/>
                <a:cxnLst/>
                <a:rect l="l" t="t" r="r" b="b"/>
                <a:pathLst>
                  <a:path w="42768" h="26171" extrusionOk="0">
                    <a:moveTo>
                      <a:pt x="25351" y="0"/>
                    </a:moveTo>
                    <a:cubicBezTo>
                      <a:pt x="25351" y="487"/>
                      <a:pt x="14348" y="20031"/>
                      <a:pt x="1" y="26171"/>
                    </a:cubicBezTo>
                    <a:lnTo>
                      <a:pt x="39424" y="22219"/>
                    </a:lnTo>
                    <a:lnTo>
                      <a:pt x="41430" y="20244"/>
                    </a:lnTo>
                    <a:lnTo>
                      <a:pt x="42767" y="14165"/>
                    </a:lnTo>
                    <a:cubicBezTo>
                      <a:pt x="40488" y="10335"/>
                      <a:pt x="37357" y="5563"/>
                      <a:pt x="33892" y="1642"/>
                    </a:cubicBezTo>
                    <a:lnTo>
                      <a:pt x="25351" y="0"/>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a:extLst>
                  <a:ext uri="{FF2B5EF4-FFF2-40B4-BE49-F238E27FC236}">
                    <a16:creationId xmlns:a16="http://schemas.microsoft.com/office/drawing/2014/main" id="{CB710F1B-FCBE-F674-2BA3-17CF335FA5AC}"/>
                  </a:ext>
                </a:extLst>
              </p:cNvPr>
              <p:cNvSpPr/>
              <p:nvPr/>
            </p:nvSpPr>
            <p:spPr>
              <a:xfrm>
                <a:off x="11952625" y="1628725"/>
                <a:ext cx="1680900" cy="2132275"/>
              </a:xfrm>
              <a:custGeom>
                <a:avLst/>
                <a:gdLst/>
                <a:ahLst/>
                <a:cxnLst/>
                <a:rect l="l" t="t" r="r" b="b"/>
                <a:pathLst>
                  <a:path w="67236" h="85291" extrusionOk="0">
                    <a:moveTo>
                      <a:pt x="14104" y="36232"/>
                    </a:moveTo>
                    <a:cubicBezTo>
                      <a:pt x="14104" y="36232"/>
                      <a:pt x="3009" y="16414"/>
                      <a:pt x="19879" y="9606"/>
                    </a:cubicBezTo>
                    <a:cubicBezTo>
                      <a:pt x="19879" y="9606"/>
                      <a:pt x="20517" y="2584"/>
                      <a:pt x="33344" y="1277"/>
                    </a:cubicBezTo>
                    <a:cubicBezTo>
                      <a:pt x="46141" y="1"/>
                      <a:pt x="61673" y="9788"/>
                      <a:pt x="64439" y="27722"/>
                    </a:cubicBezTo>
                    <a:cubicBezTo>
                      <a:pt x="67235" y="45655"/>
                      <a:pt x="55077" y="55655"/>
                      <a:pt x="55077" y="55655"/>
                    </a:cubicBezTo>
                    <a:cubicBezTo>
                      <a:pt x="55077" y="55655"/>
                      <a:pt x="66172" y="66537"/>
                      <a:pt x="55077" y="75899"/>
                    </a:cubicBezTo>
                    <a:cubicBezTo>
                      <a:pt x="43983" y="85291"/>
                      <a:pt x="20304" y="79972"/>
                      <a:pt x="11155" y="72494"/>
                    </a:cubicBezTo>
                    <a:cubicBezTo>
                      <a:pt x="1976" y="65047"/>
                      <a:pt x="8146" y="54591"/>
                      <a:pt x="8146" y="54591"/>
                    </a:cubicBezTo>
                    <a:cubicBezTo>
                      <a:pt x="8146" y="54591"/>
                      <a:pt x="0" y="41552"/>
                      <a:pt x="14104" y="362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a:extLst>
                  <a:ext uri="{FF2B5EF4-FFF2-40B4-BE49-F238E27FC236}">
                    <a16:creationId xmlns:a16="http://schemas.microsoft.com/office/drawing/2014/main" id="{F11DF435-836F-A4E3-9309-98D360F3EED5}"/>
                  </a:ext>
                </a:extLst>
              </p:cNvPr>
              <p:cNvSpPr/>
              <p:nvPr/>
            </p:nvSpPr>
            <p:spPr>
              <a:xfrm>
                <a:off x="12448825" y="1628725"/>
                <a:ext cx="1114025" cy="693050"/>
              </a:xfrm>
              <a:custGeom>
                <a:avLst/>
                <a:gdLst/>
                <a:ahLst/>
                <a:cxnLst/>
                <a:rect l="l" t="t" r="r" b="b"/>
                <a:pathLst>
                  <a:path w="44561" h="27722" fill="none" extrusionOk="0">
                    <a:moveTo>
                      <a:pt x="1" y="9606"/>
                    </a:moveTo>
                    <a:cubicBezTo>
                      <a:pt x="1" y="9606"/>
                      <a:pt x="639" y="2584"/>
                      <a:pt x="13435" y="1277"/>
                    </a:cubicBezTo>
                    <a:cubicBezTo>
                      <a:pt x="26262" y="1"/>
                      <a:pt x="41795" y="9788"/>
                      <a:pt x="44561" y="27722"/>
                    </a:cubicBezTo>
                  </a:path>
                </a:pathLst>
              </a:custGeom>
              <a:solidFill>
                <a:schemeClr val="dk1"/>
              </a:solid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a:extLst>
                  <a:ext uri="{FF2B5EF4-FFF2-40B4-BE49-F238E27FC236}">
                    <a16:creationId xmlns:a16="http://schemas.microsoft.com/office/drawing/2014/main" id="{2DF6C1CE-5D56-FF86-FC16-FB2BF7BD5F9E}"/>
                  </a:ext>
                </a:extLst>
              </p:cNvPr>
              <p:cNvSpPr/>
              <p:nvPr/>
            </p:nvSpPr>
            <p:spPr>
              <a:xfrm>
                <a:off x="12233025" y="2374175"/>
                <a:ext cx="1082100" cy="1147075"/>
              </a:xfrm>
              <a:custGeom>
                <a:avLst/>
                <a:gdLst/>
                <a:ahLst/>
                <a:cxnLst/>
                <a:rect l="l" t="t" r="r" b="b"/>
                <a:pathLst>
                  <a:path w="43284" h="45883" extrusionOk="0">
                    <a:moveTo>
                      <a:pt x="21156" y="1"/>
                    </a:moveTo>
                    <a:cubicBezTo>
                      <a:pt x="21156" y="1"/>
                      <a:pt x="2888" y="5442"/>
                      <a:pt x="1459" y="11764"/>
                    </a:cubicBezTo>
                    <a:cubicBezTo>
                      <a:pt x="0" y="18117"/>
                      <a:pt x="7538" y="25503"/>
                      <a:pt x="7538" y="25503"/>
                    </a:cubicBezTo>
                    <a:cubicBezTo>
                      <a:pt x="7538" y="25503"/>
                      <a:pt x="5927" y="29515"/>
                      <a:pt x="7326" y="36536"/>
                    </a:cubicBezTo>
                    <a:cubicBezTo>
                      <a:pt x="8346" y="41574"/>
                      <a:pt x="12935" y="45883"/>
                      <a:pt x="19861" y="45883"/>
                    </a:cubicBezTo>
                    <a:cubicBezTo>
                      <a:pt x="22630" y="45883"/>
                      <a:pt x="25773" y="45194"/>
                      <a:pt x="29210" y="43588"/>
                    </a:cubicBezTo>
                    <a:cubicBezTo>
                      <a:pt x="41278" y="37965"/>
                      <a:pt x="36870" y="24682"/>
                      <a:pt x="36870" y="24682"/>
                    </a:cubicBezTo>
                    <a:cubicBezTo>
                      <a:pt x="36870" y="24682"/>
                      <a:pt x="40457" y="22737"/>
                      <a:pt x="41885" y="19484"/>
                    </a:cubicBezTo>
                    <a:cubicBezTo>
                      <a:pt x="43284" y="16263"/>
                      <a:pt x="40882" y="8846"/>
                      <a:pt x="40882" y="8846"/>
                    </a:cubicBezTo>
                    <a:lnTo>
                      <a:pt x="211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a:extLst>
                  <a:ext uri="{FF2B5EF4-FFF2-40B4-BE49-F238E27FC236}">
                    <a16:creationId xmlns:a16="http://schemas.microsoft.com/office/drawing/2014/main" id="{79BF622C-3B21-1785-997F-AAFEB78186A3}"/>
                  </a:ext>
                </a:extLst>
              </p:cNvPr>
              <p:cNvSpPr/>
              <p:nvPr/>
            </p:nvSpPr>
            <p:spPr>
              <a:xfrm>
                <a:off x="13771050" y="1778425"/>
                <a:ext cx="142125" cy="250800"/>
              </a:xfrm>
              <a:custGeom>
                <a:avLst/>
                <a:gdLst/>
                <a:ahLst/>
                <a:cxnLst/>
                <a:rect l="l" t="t" r="r" b="b"/>
                <a:pathLst>
                  <a:path w="5685" h="10032" extrusionOk="0">
                    <a:moveTo>
                      <a:pt x="1824" y="5290"/>
                    </a:moveTo>
                    <a:cubicBezTo>
                      <a:pt x="1824" y="5290"/>
                      <a:pt x="0" y="913"/>
                      <a:pt x="1702" y="457"/>
                    </a:cubicBezTo>
                    <a:cubicBezTo>
                      <a:pt x="3404" y="1"/>
                      <a:pt x="5684" y="7296"/>
                      <a:pt x="5593" y="8664"/>
                    </a:cubicBezTo>
                    <a:cubicBezTo>
                      <a:pt x="5471" y="10031"/>
                      <a:pt x="3708" y="9636"/>
                      <a:pt x="3192" y="9636"/>
                    </a:cubicBezTo>
                    <a:cubicBezTo>
                      <a:pt x="2645" y="9636"/>
                      <a:pt x="1824" y="5290"/>
                      <a:pt x="1824" y="5290"/>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a:extLst>
                  <a:ext uri="{FF2B5EF4-FFF2-40B4-BE49-F238E27FC236}">
                    <a16:creationId xmlns:a16="http://schemas.microsoft.com/office/drawing/2014/main" id="{9A8C8551-BE05-C581-7B83-781411373A95}"/>
                  </a:ext>
                </a:extLst>
              </p:cNvPr>
              <p:cNvSpPr/>
              <p:nvPr/>
            </p:nvSpPr>
            <p:spPr>
              <a:xfrm>
                <a:off x="13523325" y="1761725"/>
                <a:ext cx="566125" cy="679350"/>
              </a:xfrm>
              <a:custGeom>
                <a:avLst/>
                <a:gdLst/>
                <a:ahLst/>
                <a:cxnLst/>
                <a:rect l="l" t="t" r="r" b="b"/>
                <a:pathLst>
                  <a:path w="22645" h="27174" extrusionOk="0">
                    <a:moveTo>
                      <a:pt x="22432" y="18541"/>
                    </a:moveTo>
                    <a:cubicBezTo>
                      <a:pt x="22432" y="18541"/>
                      <a:pt x="16292" y="8298"/>
                      <a:pt x="13830" y="5988"/>
                    </a:cubicBezTo>
                    <a:cubicBezTo>
                      <a:pt x="11307" y="3678"/>
                      <a:pt x="3374" y="0"/>
                      <a:pt x="3070" y="1094"/>
                    </a:cubicBezTo>
                    <a:cubicBezTo>
                      <a:pt x="2766" y="2189"/>
                      <a:pt x="9149" y="6292"/>
                      <a:pt x="9149" y="6292"/>
                    </a:cubicBezTo>
                    <a:cubicBezTo>
                      <a:pt x="9149" y="6292"/>
                      <a:pt x="942" y="2523"/>
                      <a:pt x="486" y="3800"/>
                    </a:cubicBezTo>
                    <a:cubicBezTo>
                      <a:pt x="0" y="5198"/>
                      <a:pt x="8359" y="8845"/>
                      <a:pt x="8359" y="8845"/>
                    </a:cubicBezTo>
                    <a:cubicBezTo>
                      <a:pt x="8359" y="8845"/>
                      <a:pt x="1550" y="7751"/>
                      <a:pt x="1246" y="9332"/>
                    </a:cubicBezTo>
                    <a:cubicBezTo>
                      <a:pt x="1064" y="10335"/>
                      <a:pt x="8146" y="11368"/>
                      <a:pt x="8146" y="11368"/>
                    </a:cubicBezTo>
                    <a:cubicBezTo>
                      <a:pt x="8146" y="11368"/>
                      <a:pt x="1885" y="11672"/>
                      <a:pt x="2888" y="13101"/>
                    </a:cubicBezTo>
                    <a:cubicBezTo>
                      <a:pt x="3283" y="13739"/>
                      <a:pt x="9727" y="13708"/>
                      <a:pt x="9727" y="13708"/>
                    </a:cubicBezTo>
                    <a:cubicBezTo>
                      <a:pt x="9727" y="13708"/>
                      <a:pt x="11003" y="16474"/>
                      <a:pt x="13222" y="17356"/>
                    </a:cubicBezTo>
                    <a:cubicBezTo>
                      <a:pt x="13222" y="17356"/>
                      <a:pt x="16353" y="27174"/>
                      <a:pt x="16627" y="27113"/>
                    </a:cubicBezTo>
                    <a:cubicBezTo>
                      <a:pt x="16931" y="27113"/>
                      <a:pt x="22645" y="25472"/>
                      <a:pt x="22645" y="2547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a:extLst>
                  <a:ext uri="{FF2B5EF4-FFF2-40B4-BE49-F238E27FC236}">
                    <a16:creationId xmlns:a16="http://schemas.microsoft.com/office/drawing/2014/main" id="{27F39FC8-E5C1-1CF1-293C-AEE09AA76E7C}"/>
                  </a:ext>
                </a:extLst>
              </p:cNvPr>
              <p:cNvSpPr/>
              <p:nvPr/>
            </p:nvSpPr>
            <p:spPr>
              <a:xfrm>
                <a:off x="10867500" y="2122650"/>
                <a:ext cx="376925" cy="639100"/>
              </a:xfrm>
              <a:custGeom>
                <a:avLst/>
                <a:gdLst/>
                <a:ahLst/>
                <a:cxnLst/>
                <a:rect l="l" t="t" r="r" b="b"/>
                <a:pathLst>
                  <a:path w="15077" h="25564" extrusionOk="0">
                    <a:moveTo>
                      <a:pt x="12219" y="24165"/>
                    </a:moveTo>
                    <a:cubicBezTo>
                      <a:pt x="10943" y="25564"/>
                      <a:pt x="4164" y="24743"/>
                      <a:pt x="4164" y="24834"/>
                    </a:cubicBezTo>
                    <a:cubicBezTo>
                      <a:pt x="4164" y="24834"/>
                      <a:pt x="3982" y="24591"/>
                      <a:pt x="3678" y="24074"/>
                    </a:cubicBezTo>
                    <a:cubicBezTo>
                      <a:pt x="2584" y="22372"/>
                      <a:pt x="0" y="18086"/>
                      <a:pt x="30" y="15655"/>
                    </a:cubicBezTo>
                    <a:cubicBezTo>
                      <a:pt x="61" y="13071"/>
                      <a:pt x="3192" y="11004"/>
                      <a:pt x="5471" y="10214"/>
                    </a:cubicBezTo>
                    <a:cubicBezTo>
                      <a:pt x="5866" y="10062"/>
                      <a:pt x="6262" y="9940"/>
                      <a:pt x="6596" y="9910"/>
                    </a:cubicBezTo>
                    <a:cubicBezTo>
                      <a:pt x="6596" y="9910"/>
                      <a:pt x="4894" y="1"/>
                      <a:pt x="6748" y="457"/>
                    </a:cubicBezTo>
                    <a:cubicBezTo>
                      <a:pt x="7842" y="730"/>
                      <a:pt x="10699" y="12798"/>
                      <a:pt x="11003" y="15472"/>
                    </a:cubicBezTo>
                    <a:cubicBezTo>
                      <a:pt x="11003" y="15472"/>
                      <a:pt x="12067" y="10639"/>
                      <a:pt x="13587" y="10822"/>
                    </a:cubicBezTo>
                    <a:cubicBezTo>
                      <a:pt x="15076" y="10974"/>
                      <a:pt x="13465" y="22798"/>
                      <a:pt x="12219" y="24165"/>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a:extLst>
                  <a:ext uri="{FF2B5EF4-FFF2-40B4-BE49-F238E27FC236}">
                    <a16:creationId xmlns:a16="http://schemas.microsoft.com/office/drawing/2014/main" id="{A756E49F-BE4C-30FE-293E-3FD008AAA724}"/>
                  </a:ext>
                </a:extLst>
              </p:cNvPr>
              <p:cNvSpPr/>
              <p:nvPr/>
            </p:nvSpPr>
            <p:spPr>
              <a:xfrm>
                <a:off x="10867500" y="2378750"/>
                <a:ext cx="245450" cy="347300"/>
              </a:xfrm>
              <a:custGeom>
                <a:avLst/>
                <a:gdLst/>
                <a:ahLst/>
                <a:cxnLst/>
                <a:rect l="l" t="t" r="r" b="b"/>
                <a:pathLst>
                  <a:path w="9818" h="13892" extrusionOk="0">
                    <a:moveTo>
                      <a:pt x="5471" y="0"/>
                    </a:moveTo>
                    <a:cubicBezTo>
                      <a:pt x="3192" y="821"/>
                      <a:pt x="61" y="2857"/>
                      <a:pt x="30" y="5441"/>
                    </a:cubicBezTo>
                    <a:cubicBezTo>
                      <a:pt x="0" y="7873"/>
                      <a:pt x="2584" y="12159"/>
                      <a:pt x="3678" y="13891"/>
                    </a:cubicBezTo>
                    <a:cubicBezTo>
                      <a:pt x="6262" y="13739"/>
                      <a:pt x="8389" y="11915"/>
                      <a:pt x="8997" y="9210"/>
                    </a:cubicBezTo>
                    <a:cubicBezTo>
                      <a:pt x="9818" y="5259"/>
                      <a:pt x="6748" y="243"/>
                      <a:pt x="6748" y="243"/>
                    </a:cubicBezTo>
                    <a:lnTo>
                      <a:pt x="5471" y="0"/>
                    </a:ln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a:extLst>
                  <a:ext uri="{FF2B5EF4-FFF2-40B4-BE49-F238E27FC236}">
                    <a16:creationId xmlns:a16="http://schemas.microsoft.com/office/drawing/2014/main" id="{82454CEB-6316-979D-4BEF-952A2C2F8F41}"/>
                  </a:ext>
                </a:extLst>
              </p:cNvPr>
              <p:cNvSpPr/>
              <p:nvPr/>
            </p:nvSpPr>
            <p:spPr>
              <a:xfrm>
                <a:off x="10941200" y="2678150"/>
                <a:ext cx="634525" cy="1424050"/>
              </a:xfrm>
              <a:custGeom>
                <a:avLst/>
                <a:gdLst/>
                <a:ahLst/>
                <a:cxnLst/>
                <a:rect l="l" t="t" r="r" b="b"/>
                <a:pathLst>
                  <a:path w="25381" h="56962" extrusionOk="0">
                    <a:moveTo>
                      <a:pt x="10609" y="730"/>
                    </a:moveTo>
                    <a:cubicBezTo>
                      <a:pt x="10609" y="730"/>
                      <a:pt x="25381" y="34985"/>
                      <a:pt x="23192" y="46293"/>
                    </a:cubicBezTo>
                    <a:cubicBezTo>
                      <a:pt x="21125" y="56961"/>
                      <a:pt x="9241" y="56384"/>
                      <a:pt x="5411" y="49211"/>
                    </a:cubicBezTo>
                    <a:cubicBezTo>
                      <a:pt x="1551" y="42037"/>
                      <a:pt x="0" y="2766"/>
                      <a:pt x="0" y="2766"/>
                    </a:cubicBezTo>
                    <a:cubicBezTo>
                      <a:pt x="0" y="2766"/>
                      <a:pt x="5441" y="0"/>
                      <a:pt x="10609" y="7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a:extLst>
                  <a:ext uri="{FF2B5EF4-FFF2-40B4-BE49-F238E27FC236}">
                    <a16:creationId xmlns:a16="http://schemas.microsoft.com/office/drawing/2014/main" id="{6CFF832C-B329-896C-0489-CC0D31FCAC4D}"/>
                  </a:ext>
                </a:extLst>
              </p:cNvPr>
              <p:cNvSpPr/>
              <p:nvPr/>
            </p:nvSpPr>
            <p:spPr>
              <a:xfrm>
                <a:off x="13376650" y="2947150"/>
                <a:ext cx="1248525" cy="1071450"/>
              </a:xfrm>
              <a:custGeom>
                <a:avLst/>
                <a:gdLst/>
                <a:ahLst/>
                <a:cxnLst/>
                <a:rect l="l" t="t" r="r" b="b"/>
                <a:pathLst>
                  <a:path w="49941" h="42858" extrusionOk="0">
                    <a:moveTo>
                      <a:pt x="49576" y="18420"/>
                    </a:moveTo>
                    <a:lnTo>
                      <a:pt x="47357" y="19605"/>
                    </a:lnTo>
                    <a:lnTo>
                      <a:pt x="32038" y="27691"/>
                    </a:lnTo>
                    <a:lnTo>
                      <a:pt x="3435" y="42858"/>
                    </a:lnTo>
                    <a:cubicBezTo>
                      <a:pt x="3435" y="42858"/>
                      <a:pt x="1" y="28146"/>
                      <a:pt x="2220" y="17690"/>
                    </a:cubicBezTo>
                    <a:cubicBezTo>
                      <a:pt x="2706" y="15350"/>
                      <a:pt x="3496" y="13222"/>
                      <a:pt x="4651" y="11520"/>
                    </a:cubicBezTo>
                    <a:lnTo>
                      <a:pt x="47114" y="0"/>
                    </a:lnTo>
                    <a:cubicBezTo>
                      <a:pt x="47114" y="0"/>
                      <a:pt x="48816" y="3678"/>
                      <a:pt x="49515" y="9484"/>
                    </a:cubicBezTo>
                    <a:cubicBezTo>
                      <a:pt x="49850" y="12128"/>
                      <a:pt x="49941" y="15107"/>
                      <a:pt x="49576" y="184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a:extLst>
                  <a:ext uri="{FF2B5EF4-FFF2-40B4-BE49-F238E27FC236}">
                    <a16:creationId xmlns:a16="http://schemas.microsoft.com/office/drawing/2014/main" id="{A4CBFF10-6BCF-E379-4144-2263AA70E876}"/>
                  </a:ext>
                </a:extLst>
              </p:cNvPr>
              <p:cNvSpPr/>
              <p:nvPr/>
            </p:nvSpPr>
            <p:spPr>
              <a:xfrm>
                <a:off x="13492925" y="2947900"/>
                <a:ext cx="1062350" cy="288025"/>
              </a:xfrm>
              <a:custGeom>
                <a:avLst/>
                <a:gdLst/>
                <a:ahLst/>
                <a:cxnLst/>
                <a:rect l="l" t="t" r="r" b="b"/>
                <a:pathLst>
                  <a:path w="42494" h="11521" fill="none" extrusionOk="0">
                    <a:moveTo>
                      <a:pt x="0" y="11521"/>
                    </a:moveTo>
                    <a:lnTo>
                      <a:pt x="42493"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a:extLst>
                  <a:ext uri="{FF2B5EF4-FFF2-40B4-BE49-F238E27FC236}">
                    <a16:creationId xmlns:a16="http://schemas.microsoft.com/office/drawing/2014/main" id="{76C3B299-139C-1926-69C5-30ECE35B567B}"/>
                  </a:ext>
                </a:extLst>
              </p:cNvPr>
              <p:cNvSpPr/>
              <p:nvPr/>
            </p:nvSpPr>
            <p:spPr>
              <a:xfrm>
                <a:off x="13376650" y="3390150"/>
                <a:ext cx="800950" cy="629225"/>
              </a:xfrm>
              <a:custGeom>
                <a:avLst/>
                <a:gdLst/>
                <a:ahLst/>
                <a:cxnLst/>
                <a:rect l="l" t="t" r="r" b="b"/>
                <a:pathLst>
                  <a:path w="32038" h="25169" extrusionOk="0">
                    <a:moveTo>
                      <a:pt x="2220" y="1"/>
                    </a:moveTo>
                    <a:lnTo>
                      <a:pt x="2220" y="1"/>
                    </a:lnTo>
                    <a:cubicBezTo>
                      <a:pt x="1" y="10518"/>
                      <a:pt x="3435" y="25168"/>
                      <a:pt x="3435" y="25168"/>
                    </a:cubicBezTo>
                    <a:lnTo>
                      <a:pt x="32038" y="10001"/>
                    </a:lnTo>
                    <a:cubicBezTo>
                      <a:pt x="19758" y="9819"/>
                      <a:pt x="4135" y="1977"/>
                      <a:pt x="2220" y="1"/>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a:extLst>
                  <a:ext uri="{FF2B5EF4-FFF2-40B4-BE49-F238E27FC236}">
                    <a16:creationId xmlns:a16="http://schemas.microsoft.com/office/drawing/2014/main" id="{117332AB-0F15-7292-D527-DDFCA5C22A7B}"/>
                  </a:ext>
                </a:extLst>
              </p:cNvPr>
              <p:cNvSpPr/>
              <p:nvPr/>
            </p:nvSpPr>
            <p:spPr>
              <a:xfrm>
                <a:off x="11973900" y="3149275"/>
                <a:ext cx="1646700" cy="2331375"/>
              </a:xfrm>
              <a:custGeom>
                <a:avLst/>
                <a:gdLst/>
                <a:ahLst/>
                <a:cxnLst/>
                <a:rect l="l" t="t" r="r" b="b"/>
                <a:pathLst>
                  <a:path w="65868" h="93255" extrusionOk="0">
                    <a:moveTo>
                      <a:pt x="65868" y="68056"/>
                    </a:moveTo>
                    <a:lnTo>
                      <a:pt x="65868" y="72281"/>
                    </a:lnTo>
                    <a:cubicBezTo>
                      <a:pt x="65868" y="73375"/>
                      <a:pt x="65868" y="74500"/>
                      <a:pt x="65837" y="75655"/>
                    </a:cubicBezTo>
                    <a:cubicBezTo>
                      <a:pt x="65837" y="77053"/>
                      <a:pt x="65807" y="78451"/>
                      <a:pt x="65777" y="79880"/>
                    </a:cubicBezTo>
                    <a:cubicBezTo>
                      <a:pt x="65716" y="80974"/>
                      <a:pt x="65685" y="82099"/>
                      <a:pt x="65655" y="83254"/>
                    </a:cubicBezTo>
                    <a:cubicBezTo>
                      <a:pt x="65533" y="86567"/>
                      <a:pt x="65351" y="89911"/>
                      <a:pt x="65108" y="93254"/>
                    </a:cubicBezTo>
                    <a:lnTo>
                      <a:pt x="304" y="93254"/>
                    </a:lnTo>
                    <a:cubicBezTo>
                      <a:pt x="304" y="93254"/>
                      <a:pt x="152" y="89485"/>
                      <a:pt x="31" y="83254"/>
                    </a:cubicBezTo>
                    <a:cubicBezTo>
                      <a:pt x="31" y="82190"/>
                      <a:pt x="0" y="81096"/>
                      <a:pt x="0" y="79880"/>
                    </a:cubicBezTo>
                    <a:lnTo>
                      <a:pt x="0" y="75655"/>
                    </a:lnTo>
                    <a:lnTo>
                      <a:pt x="0" y="72281"/>
                    </a:lnTo>
                    <a:cubicBezTo>
                      <a:pt x="0" y="70913"/>
                      <a:pt x="0" y="69485"/>
                      <a:pt x="31" y="68056"/>
                    </a:cubicBezTo>
                    <a:cubicBezTo>
                      <a:pt x="31" y="66962"/>
                      <a:pt x="61" y="65837"/>
                      <a:pt x="61" y="64682"/>
                    </a:cubicBezTo>
                    <a:cubicBezTo>
                      <a:pt x="122" y="63314"/>
                      <a:pt x="122" y="61886"/>
                      <a:pt x="152" y="60457"/>
                    </a:cubicBezTo>
                    <a:cubicBezTo>
                      <a:pt x="183" y="59363"/>
                      <a:pt x="183" y="58208"/>
                      <a:pt x="213" y="57083"/>
                    </a:cubicBezTo>
                    <a:cubicBezTo>
                      <a:pt x="274" y="55715"/>
                      <a:pt x="304" y="54287"/>
                      <a:pt x="335" y="52858"/>
                    </a:cubicBezTo>
                    <a:cubicBezTo>
                      <a:pt x="365" y="51764"/>
                      <a:pt x="426" y="50609"/>
                      <a:pt x="487" y="49484"/>
                    </a:cubicBezTo>
                    <a:cubicBezTo>
                      <a:pt x="578" y="48056"/>
                      <a:pt x="608" y="46658"/>
                      <a:pt x="669" y="45259"/>
                    </a:cubicBezTo>
                    <a:cubicBezTo>
                      <a:pt x="730" y="44165"/>
                      <a:pt x="791" y="43010"/>
                      <a:pt x="882" y="41886"/>
                    </a:cubicBezTo>
                    <a:cubicBezTo>
                      <a:pt x="943" y="40457"/>
                      <a:pt x="1034" y="39059"/>
                      <a:pt x="1125" y="37661"/>
                    </a:cubicBezTo>
                    <a:cubicBezTo>
                      <a:pt x="1216" y="36566"/>
                      <a:pt x="1277" y="35411"/>
                      <a:pt x="1368" y="34287"/>
                    </a:cubicBezTo>
                    <a:cubicBezTo>
                      <a:pt x="2158" y="23739"/>
                      <a:pt x="3374" y="12949"/>
                      <a:pt x="5228" y="2888"/>
                    </a:cubicBezTo>
                    <a:cubicBezTo>
                      <a:pt x="5228" y="2888"/>
                      <a:pt x="11855" y="1338"/>
                      <a:pt x="21794" y="578"/>
                    </a:cubicBezTo>
                    <a:cubicBezTo>
                      <a:pt x="22463" y="517"/>
                      <a:pt x="23101" y="456"/>
                      <a:pt x="23739" y="426"/>
                    </a:cubicBezTo>
                    <a:cubicBezTo>
                      <a:pt x="28511" y="122"/>
                      <a:pt x="34013" y="0"/>
                      <a:pt x="39849" y="304"/>
                    </a:cubicBezTo>
                    <a:lnTo>
                      <a:pt x="41794" y="426"/>
                    </a:lnTo>
                    <a:cubicBezTo>
                      <a:pt x="47873" y="851"/>
                      <a:pt x="54287" y="1763"/>
                      <a:pt x="60700" y="3344"/>
                    </a:cubicBezTo>
                    <a:cubicBezTo>
                      <a:pt x="60700" y="3344"/>
                      <a:pt x="62798" y="15837"/>
                      <a:pt x="64318" y="34287"/>
                    </a:cubicBezTo>
                    <a:cubicBezTo>
                      <a:pt x="64409" y="35381"/>
                      <a:pt x="64500" y="36505"/>
                      <a:pt x="64591" y="37661"/>
                    </a:cubicBezTo>
                    <a:cubicBezTo>
                      <a:pt x="64713" y="39028"/>
                      <a:pt x="64774" y="40427"/>
                      <a:pt x="64895" y="41886"/>
                    </a:cubicBezTo>
                    <a:cubicBezTo>
                      <a:pt x="64956" y="42980"/>
                      <a:pt x="65047" y="44104"/>
                      <a:pt x="65108" y="45259"/>
                    </a:cubicBezTo>
                    <a:cubicBezTo>
                      <a:pt x="65199" y="46627"/>
                      <a:pt x="65260" y="48025"/>
                      <a:pt x="65351" y="49484"/>
                    </a:cubicBezTo>
                    <a:cubicBezTo>
                      <a:pt x="65381" y="50579"/>
                      <a:pt x="65442" y="51703"/>
                      <a:pt x="65503" y="52858"/>
                    </a:cubicBezTo>
                    <a:cubicBezTo>
                      <a:pt x="65533" y="54257"/>
                      <a:pt x="65594" y="55624"/>
                      <a:pt x="65655" y="57083"/>
                    </a:cubicBezTo>
                    <a:cubicBezTo>
                      <a:pt x="65685" y="58178"/>
                      <a:pt x="65716" y="59302"/>
                      <a:pt x="65777" y="60457"/>
                    </a:cubicBezTo>
                    <a:cubicBezTo>
                      <a:pt x="65807" y="61855"/>
                      <a:pt x="65837" y="63254"/>
                      <a:pt x="65837" y="64682"/>
                    </a:cubicBezTo>
                    <a:cubicBezTo>
                      <a:pt x="65868" y="65807"/>
                      <a:pt x="65868" y="66962"/>
                      <a:pt x="65868" y="68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a:extLst>
                  <a:ext uri="{FF2B5EF4-FFF2-40B4-BE49-F238E27FC236}">
                    <a16:creationId xmlns:a16="http://schemas.microsoft.com/office/drawing/2014/main" id="{18703D51-3970-FB20-E406-D19CBDD05B39}"/>
                  </a:ext>
                </a:extLst>
              </p:cNvPr>
              <p:cNvSpPr/>
              <p:nvPr/>
            </p:nvSpPr>
            <p:spPr>
              <a:xfrm>
                <a:off x="12104600" y="3151550"/>
                <a:ext cx="1386825" cy="83625"/>
              </a:xfrm>
              <a:custGeom>
                <a:avLst/>
                <a:gdLst/>
                <a:ahLst/>
                <a:cxnLst/>
                <a:rect l="l" t="t" r="r" b="b"/>
                <a:pathLst>
                  <a:path w="55473" h="3345" fill="none" extrusionOk="0">
                    <a:moveTo>
                      <a:pt x="0" y="2888"/>
                    </a:moveTo>
                    <a:cubicBezTo>
                      <a:pt x="0" y="2888"/>
                      <a:pt x="6627" y="1308"/>
                      <a:pt x="16566" y="548"/>
                    </a:cubicBezTo>
                    <a:cubicBezTo>
                      <a:pt x="17204" y="517"/>
                      <a:pt x="17873" y="426"/>
                      <a:pt x="18511" y="396"/>
                    </a:cubicBezTo>
                    <a:cubicBezTo>
                      <a:pt x="23283" y="92"/>
                      <a:pt x="28755" y="1"/>
                      <a:pt x="34621" y="305"/>
                    </a:cubicBezTo>
                    <a:lnTo>
                      <a:pt x="36566" y="396"/>
                    </a:lnTo>
                    <a:cubicBezTo>
                      <a:pt x="42645" y="821"/>
                      <a:pt x="49059" y="1733"/>
                      <a:pt x="55472" y="3344"/>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a:extLst>
                  <a:ext uri="{FF2B5EF4-FFF2-40B4-BE49-F238E27FC236}">
                    <a16:creationId xmlns:a16="http://schemas.microsoft.com/office/drawing/2014/main" id="{DE9D2693-CE63-C9F7-2841-5EFFDED3BBE7}"/>
                  </a:ext>
                </a:extLst>
              </p:cNvPr>
              <p:cNvSpPr/>
              <p:nvPr/>
            </p:nvSpPr>
            <p:spPr>
              <a:xfrm>
                <a:off x="12520250" y="3151550"/>
                <a:ext cx="499275" cy="305500"/>
              </a:xfrm>
              <a:custGeom>
                <a:avLst/>
                <a:gdLst/>
                <a:ahLst/>
                <a:cxnLst/>
                <a:rect l="l" t="t" r="r" b="b"/>
                <a:pathLst>
                  <a:path w="19971" h="12220" extrusionOk="0">
                    <a:moveTo>
                      <a:pt x="19971" y="426"/>
                    </a:moveTo>
                    <a:lnTo>
                      <a:pt x="19971" y="2219"/>
                    </a:lnTo>
                    <a:cubicBezTo>
                      <a:pt x="19971" y="7721"/>
                      <a:pt x="15503" y="12220"/>
                      <a:pt x="9971" y="12220"/>
                    </a:cubicBezTo>
                    <a:cubicBezTo>
                      <a:pt x="4469" y="12220"/>
                      <a:pt x="1" y="7721"/>
                      <a:pt x="1" y="2219"/>
                    </a:cubicBezTo>
                    <a:lnTo>
                      <a:pt x="1" y="548"/>
                    </a:lnTo>
                    <a:cubicBezTo>
                      <a:pt x="639" y="517"/>
                      <a:pt x="1277" y="426"/>
                      <a:pt x="1916" y="396"/>
                    </a:cubicBezTo>
                    <a:cubicBezTo>
                      <a:pt x="6718" y="92"/>
                      <a:pt x="12189" y="1"/>
                      <a:pt x="18025" y="305"/>
                    </a:cubicBezTo>
                    <a:cubicBezTo>
                      <a:pt x="18694" y="335"/>
                      <a:pt x="19332" y="365"/>
                      <a:pt x="19971" y="4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a:extLst>
                  <a:ext uri="{FF2B5EF4-FFF2-40B4-BE49-F238E27FC236}">
                    <a16:creationId xmlns:a16="http://schemas.microsoft.com/office/drawing/2014/main" id="{C4411579-3F5D-078A-D1D6-9450D08107DB}"/>
                  </a:ext>
                </a:extLst>
              </p:cNvPr>
              <p:cNvSpPr/>
              <p:nvPr/>
            </p:nvSpPr>
            <p:spPr>
              <a:xfrm>
                <a:off x="12628150" y="2705500"/>
                <a:ext cx="283475" cy="659600"/>
              </a:xfrm>
              <a:custGeom>
                <a:avLst/>
                <a:gdLst/>
                <a:ahLst/>
                <a:cxnLst/>
                <a:rect l="l" t="t" r="r" b="b"/>
                <a:pathLst>
                  <a:path w="11339" h="26384" extrusionOk="0">
                    <a:moveTo>
                      <a:pt x="11339" y="5684"/>
                    </a:moveTo>
                    <a:lnTo>
                      <a:pt x="11339" y="20730"/>
                    </a:lnTo>
                    <a:cubicBezTo>
                      <a:pt x="11339" y="23861"/>
                      <a:pt x="8785" y="26384"/>
                      <a:pt x="5655" y="26384"/>
                    </a:cubicBezTo>
                    <a:cubicBezTo>
                      <a:pt x="2524" y="26384"/>
                      <a:pt x="1" y="23831"/>
                      <a:pt x="1" y="20730"/>
                    </a:cubicBezTo>
                    <a:lnTo>
                      <a:pt x="1" y="5684"/>
                    </a:lnTo>
                    <a:lnTo>
                      <a:pt x="1" y="5593"/>
                    </a:lnTo>
                    <a:cubicBezTo>
                      <a:pt x="31" y="2493"/>
                      <a:pt x="2585" y="0"/>
                      <a:pt x="5655" y="0"/>
                    </a:cubicBezTo>
                    <a:cubicBezTo>
                      <a:pt x="7235" y="0"/>
                      <a:pt x="8664" y="669"/>
                      <a:pt x="9697" y="1672"/>
                    </a:cubicBezTo>
                    <a:cubicBezTo>
                      <a:pt x="10275" y="2250"/>
                      <a:pt x="10670" y="2888"/>
                      <a:pt x="10974" y="3648"/>
                    </a:cubicBezTo>
                    <a:cubicBezTo>
                      <a:pt x="11217" y="4256"/>
                      <a:pt x="11339" y="4985"/>
                      <a:pt x="11339" y="5684"/>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a:extLst>
                  <a:ext uri="{FF2B5EF4-FFF2-40B4-BE49-F238E27FC236}">
                    <a16:creationId xmlns:a16="http://schemas.microsoft.com/office/drawing/2014/main" id="{5CCD3BE8-68B2-FCDB-681B-427A81A31D81}"/>
                  </a:ext>
                </a:extLst>
              </p:cNvPr>
              <p:cNvSpPr/>
              <p:nvPr/>
            </p:nvSpPr>
            <p:spPr>
              <a:xfrm>
                <a:off x="12627400" y="2798200"/>
                <a:ext cx="284225" cy="344925"/>
              </a:xfrm>
              <a:custGeom>
                <a:avLst/>
                <a:gdLst/>
                <a:ahLst/>
                <a:cxnLst/>
                <a:rect l="l" t="t" r="r" b="b"/>
                <a:pathLst>
                  <a:path w="11369" h="13797" extrusionOk="0">
                    <a:moveTo>
                      <a:pt x="7660" y="1"/>
                    </a:moveTo>
                    <a:lnTo>
                      <a:pt x="1" y="1916"/>
                    </a:lnTo>
                    <a:lnTo>
                      <a:pt x="1" y="2007"/>
                    </a:lnTo>
                    <a:lnTo>
                      <a:pt x="1" y="11490"/>
                    </a:lnTo>
                    <a:cubicBezTo>
                      <a:pt x="1495" y="12518"/>
                      <a:pt x="4030" y="13796"/>
                      <a:pt x="7716" y="13796"/>
                    </a:cubicBezTo>
                    <a:cubicBezTo>
                      <a:pt x="8828" y="13796"/>
                      <a:pt x="10044" y="13680"/>
                      <a:pt x="11369" y="13405"/>
                    </a:cubicBezTo>
                    <a:lnTo>
                      <a:pt x="11369" y="1976"/>
                    </a:lnTo>
                    <a:cubicBezTo>
                      <a:pt x="11369" y="1277"/>
                      <a:pt x="11247" y="548"/>
                      <a:pt x="10943" y="1"/>
                    </a:cubicBez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a:extLst>
                  <a:ext uri="{FF2B5EF4-FFF2-40B4-BE49-F238E27FC236}">
                    <a16:creationId xmlns:a16="http://schemas.microsoft.com/office/drawing/2014/main" id="{ED988329-E15C-4FA9-712B-0B64DFB9759F}"/>
                  </a:ext>
                </a:extLst>
              </p:cNvPr>
              <p:cNvSpPr/>
              <p:nvPr/>
            </p:nvSpPr>
            <p:spPr>
              <a:xfrm>
                <a:off x="12333325" y="1998800"/>
                <a:ext cx="859450" cy="1039550"/>
              </a:xfrm>
              <a:custGeom>
                <a:avLst/>
                <a:gdLst/>
                <a:ahLst/>
                <a:cxnLst/>
                <a:rect l="l" t="t" r="r" b="b"/>
                <a:pathLst>
                  <a:path w="34378" h="41582" extrusionOk="0">
                    <a:moveTo>
                      <a:pt x="34378" y="20882"/>
                    </a:moveTo>
                    <a:cubicBezTo>
                      <a:pt x="33679" y="28329"/>
                      <a:pt x="31551" y="41035"/>
                      <a:pt x="17296" y="41278"/>
                    </a:cubicBezTo>
                    <a:cubicBezTo>
                      <a:pt x="304" y="41582"/>
                      <a:pt x="0" y="24013"/>
                      <a:pt x="730" y="13982"/>
                    </a:cubicBezTo>
                    <a:cubicBezTo>
                      <a:pt x="1733" y="730"/>
                      <a:pt x="11004" y="1"/>
                      <a:pt x="11004" y="1"/>
                    </a:cubicBezTo>
                    <a:cubicBezTo>
                      <a:pt x="17508" y="2645"/>
                      <a:pt x="18207" y="10913"/>
                      <a:pt x="21916" y="13709"/>
                    </a:cubicBezTo>
                    <a:cubicBezTo>
                      <a:pt x="23314" y="14803"/>
                      <a:pt x="25472" y="15381"/>
                      <a:pt x="27630" y="15776"/>
                    </a:cubicBezTo>
                    <a:cubicBezTo>
                      <a:pt x="28025" y="17843"/>
                      <a:pt x="29423" y="20669"/>
                      <a:pt x="34378" y="2088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a:extLst>
                  <a:ext uri="{FF2B5EF4-FFF2-40B4-BE49-F238E27FC236}">
                    <a16:creationId xmlns:a16="http://schemas.microsoft.com/office/drawing/2014/main" id="{5722285E-A1EB-59DA-49C4-71247D3FAEDC}"/>
                  </a:ext>
                </a:extLst>
              </p:cNvPr>
              <p:cNvSpPr/>
              <p:nvPr/>
            </p:nvSpPr>
            <p:spPr>
              <a:xfrm>
                <a:off x="12616775" y="2792125"/>
                <a:ext cx="325250" cy="108700"/>
              </a:xfrm>
              <a:custGeom>
                <a:avLst/>
                <a:gdLst/>
                <a:ahLst/>
                <a:cxnLst/>
                <a:rect l="l" t="t" r="r" b="b"/>
                <a:pathLst>
                  <a:path w="13010" h="4348" extrusionOk="0">
                    <a:moveTo>
                      <a:pt x="0" y="0"/>
                    </a:moveTo>
                    <a:cubicBezTo>
                      <a:pt x="0" y="2402"/>
                      <a:pt x="2918" y="4347"/>
                      <a:pt x="6505" y="4347"/>
                    </a:cubicBezTo>
                    <a:cubicBezTo>
                      <a:pt x="10061" y="4347"/>
                      <a:pt x="13009" y="2402"/>
                      <a:pt x="13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a:extLst>
                  <a:ext uri="{FF2B5EF4-FFF2-40B4-BE49-F238E27FC236}">
                    <a16:creationId xmlns:a16="http://schemas.microsoft.com/office/drawing/2014/main" id="{228265EE-D66C-9F8A-E6B5-849139FC5647}"/>
                  </a:ext>
                </a:extLst>
              </p:cNvPr>
              <p:cNvSpPr/>
              <p:nvPr/>
            </p:nvSpPr>
            <p:spPr>
              <a:xfrm>
                <a:off x="13853875" y="2165975"/>
                <a:ext cx="943050" cy="1367075"/>
              </a:xfrm>
              <a:custGeom>
                <a:avLst/>
                <a:gdLst/>
                <a:ahLst/>
                <a:cxnLst/>
                <a:rect l="l" t="t" r="r" b="b"/>
                <a:pathLst>
                  <a:path w="37722" h="54683" extrusionOk="0">
                    <a:moveTo>
                      <a:pt x="0" y="5441"/>
                    </a:moveTo>
                    <a:cubicBezTo>
                      <a:pt x="0" y="5441"/>
                      <a:pt x="11459" y="40943"/>
                      <a:pt x="20548" y="47995"/>
                    </a:cubicBezTo>
                    <a:cubicBezTo>
                      <a:pt x="29089" y="54682"/>
                      <a:pt x="37721" y="46415"/>
                      <a:pt x="35806" y="38451"/>
                    </a:cubicBezTo>
                    <a:cubicBezTo>
                      <a:pt x="33952" y="30518"/>
                      <a:pt x="9301" y="1"/>
                      <a:pt x="9301" y="1"/>
                    </a:cubicBezTo>
                    <a:cubicBezTo>
                      <a:pt x="9301" y="1"/>
                      <a:pt x="3435" y="1520"/>
                      <a:pt x="0" y="544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a:extLst>
                  <a:ext uri="{FF2B5EF4-FFF2-40B4-BE49-F238E27FC236}">
                    <a16:creationId xmlns:a16="http://schemas.microsoft.com/office/drawing/2014/main" id="{80B76993-E825-BC39-8AED-E24448FDDDD5}"/>
                  </a:ext>
                </a:extLst>
              </p:cNvPr>
              <p:cNvSpPr/>
              <p:nvPr/>
            </p:nvSpPr>
            <p:spPr>
              <a:xfrm>
                <a:off x="10852300" y="2348350"/>
                <a:ext cx="240150" cy="294100"/>
              </a:xfrm>
              <a:custGeom>
                <a:avLst/>
                <a:gdLst/>
                <a:ahLst/>
                <a:cxnLst/>
                <a:rect l="l" t="t" r="r" b="b"/>
                <a:pathLst>
                  <a:path w="9606" h="11764" extrusionOk="0">
                    <a:moveTo>
                      <a:pt x="7204" y="912"/>
                    </a:moveTo>
                    <a:cubicBezTo>
                      <a:pt x="7204" y="912"/>
                      <a:pt x="9605" y="5593"/>
                      <a:pt x="8906" y="8298"/>
                    </a:cubicBezTo>
                    <a:cubicBezTo>
                      <a:pt x="8237" y="10943"/>
                      <a:pt x="6079" y="4225"/>
                      <a:pt x="6079" y="4225"/>
                    </a:cubicBezTo>
                    <a:cubicBezTo>
                      <a:pt x="6079" y="4225"/>
                      <a:pt x="7538" y="9210"/>
                      <a:pt x="6839" y="9879"/>
                    </a:cubicBezTo>
                    <a:cubicBezTo>
                      <a:pt x="6110" y="10578"/>
                      <a:pt x="4134" y="5684"/>
                      <a:pt x="4134" y="5684"/>
                    </a:cubicBezTo>
                    <a:cubicBezTo>
                      <a:pt x="4134" y="5684"/>
                      <a:pt x="5502" y="9879"/>
                      <a:pt x="4620" y="10578"/>
                    </a:cubicBezTo>
                    <a:cubicBezTo>
                      <a:pt x="3739" y="11247"/>
                      <a:pt x="2584" y="7265"/>
                      <a:pt x="2584" y="7265"/>
                    </a:cubicBezTo>
                    <a:cubicBezTo>
                      <a:pt x="2584" y="7265"/>
                      <a:pt x="3830" y="11004"/>
                      <a:pt x="2736" y="11368"/>
                    </a:cubicBezTo>
                    <a:cubicBezTo>
                      <a:pt x="1611" y="11764"/>
                      <a:pt x="335" y="8602"/>
                      <a:pt x="183" y="6171"/>
                    </a:cubicBezTo>
                    <a:cubicBezTo>
                      <a:pt x="0" y="3709"/>
                      <a:pt x="3952" y="0"/>
                      <a:pt x="7204" y="91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a:extLst>
                  <a:ext uri="{FF2B5EF4-FFF2-40B4-BE49-F238E27FC236}">
                    <a16:creationId xmlns:a16="http://schemas.microsoft.com/office/drawing/2014/main" id="{B1D259B6-BD44-143F-6EEC-2D2DB8D951CB}"/>
                  </a:ext>
                </a:extLst>
              </p:cNvPr>
              <p:cNvSpPr/>
              <p:nvPr/>
            </p:nvSpPr>
            <p:spPr>
              <a:xfrm>
                <a:off x="12723900" y="2671300"/>
                <a:ext cx="438500" cy="234075"/>
              </a:xfrm>
              <a:custGeom>
                <a:avLst/>
                <a:gdLst/>
                <a:ahLst/>
                <a:cxnLst/>
                <a:rect l="l" t="t" r="r" b="b"/>
                <a:pathLst>
                  <a:path w="17540" h="9363" fill="none" extrusionOk="0">
                    <a:moveTo>
                      <a:pt x="17539" y="1"/>
                    </a:moveTo>
                    <a:cubicBezTo>
                      <a:pt x="17539" y="1"/>
                      <a:pt x="13831" y="9210"/>
                      <a:pt x="1" y="9362"/>
                    </a:cubicBezTo>
                  </a:path>
                </a:pathLst>
              </a:custGeom>
              <a:noFill/>
              <a:ln w="121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a:extLst>
                  <a:ext uri="{FF2B5EF4-FFF2-40B4-BE49-F238E27FC236}">
                    <a16:creationId xmlns:a16="http://schemas.microsoft.com/office/drawing/2014/main" id="{EEC9ABFA-1A26-40E0-24AC-3336EA10E626}"/>
                  </a:ext>
                </a:extLst>
              </p:cNvPr>
              <p:cNvSpPr/>
              <p:nvPr/>
            </p:nvSpPr>
            <p:spPr>
              <a:xfrm>
                <a:off x="12673750" y="2852150"/>
                <a:ext cx="140600" cy="93500"/>
              </a:xfrm>
              <a:custGeom>
                <a:avLst/>
                <a:gdLst/>
                <a:ahLst/>
                <a:cxnLst/>
                <a:rect l="l" t="t" r="r" b="b"/>
                <a:pathLst>
                  <a:path w="5624" h="3740" extrusionOk="0">
                    <a:moveTo>
                      <a:pt x="5624" y="1885"/>
                    </a:moveTo>
                    <a:cubicBezTo>
                      <a:pt x="5624" y="2919"/>
                      <a:pt x="4378" y="3739"/>
                      <a:pt x="2827" y="3739"/>
                    </a:cubicBezTo>
                    <a:cubicBezTo>
                      <a:pt x="1247" y="3739"/>
                      <a:pt x="1" y="2919"/>
                      <a:pt x="1" y="1885"/>
                    </a:cubicBezTo>
                    <a:cubicBezTo>
                      <a:pt x="1" y="852"/>
                      <a:pt x="1247" y="31"/>
                      <a:pt x="2827" y="31"/>
                    </a:cubicBezTo>
                    <a:cubicBezTo>
                      <a:pt x="4378" y="1"/>
                      <a:pt x="5624" y="821"/>
                      <a:pt x="5624" y="1885"/>
                    </a:cubicBezTo>
                    <a:close/>
                  </a:path>
                </a:pathLst>
              </a:custGeom>
              <a:solidFill>
                <a:srgbClr val="AF9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a:extLst>
                  <a:ext uri="{FF2B5EF4-FFF2-40B4-BE49-F238E27FC236}">
                    <a16:creationId xmlns:a16="http://schemas.microsoft.com/office/drawing/2014/main" id="{30763072-6321-D553-12D7-9A013166B6CD}"/>
                  </a:ext>
                </a:extLst>
              </p:cNvPr>
              <p:cNvSpPr/>
              <p:nvPr/>
            </p:nvSpPr>
            <p:spPr>
              <a:xfrm>
                <a:off x="12680600" y="2860525"/>
                <a:ext cx="133750" cy="85125"/>
              </a:xfrm>
              <a:custGeom>
                <a:avLst/>
                <a:gdLst/>
                <a:ahLst/>
                <a:cxnLst/>
                <a:rect l="l" t="t" r="r" b="b"/>
                <a:pathLst>
                  <a:path w="5350" h="3405" extrusionOk="0">
                    <a:moveTo>
                      <a:pt x="4134" y="0"/>
                    </a:moveTo>
                    <a:lnTo>
                      <a:pt x="4134" y="0"/>
                    </a:lnTo>
                    <a:cubicBezTo>
                      <a:pt x="4286" y="213"/>
                      <a:pt x="4408" y="486"/>
                      <a:pt x="4408" y="790"/>
                    </a:cubicBezTo>
                    <a:cubicBezTo>
                      <a:pt x="4408" y="1824"/>
                      <a:pt x="3131" y="2645"/>
                      <a:pt x="1581" y="2645"/>
                    </a:cubicBezTo>
                    <a:cubicBezTo>
                      <a:pt x="973" y="2645"/>
                      <a:pt x="456" y="2553"/>
                      <a:pt x="0" y="2341"/>
                    </a:cubicBezTo>
                    <a:lnTo>
                      <a:pt x="0" y="2341"/>
                    </a:lnTo>
                    <a:cubicBezTo>
                      <a:pt x="456" y="2948"/>
                      <a:pt x="1398" y="3404"/>
                      <a:pt x="2553" y="3404"/>
                    </a:cubicBezTo>
                    <a:cubicBezTo>
                      <a:pt x="4104" y="3404"/>
                      <a:pt x="5350" y="2584"/>
                      <a:pt x="5350" y="1550"/>
                    </a:cubicBezTo>
                    <a:cubicBezTo>
                      <a:pt x="5350" y="912"/>
                      <a:pt x="4864" y="334"/>
                      <a:pt x="4134" y="0"/>
                    </a:cubicBezTo>
                    <a:close/>
                  </a:path>
                </a:pathLst>
              </a:custGeom>
              <a:solidFill>
                <a:srgbClr val="444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a:extLst>
                  <a:ext uri="{FF2B5EF4-FFF2-40B4-BE49-F238E27FC236}">
                    <a16:creationId xmlns:a16="http://schemas.microsoft.com/office/drawing/2014/main" id="{66FE0490-AC86-8AB8-4EAC-234BB96172EA}"/>
                  </a:ext>
                </a:extLst>
              </p:cNvPr>
              <p:cNvSpPr/>
              <p:nvPr/>
            </p:nvSpPr>
            <p:spPr>
              <a:xfrm>
                <a:off x="13105375" y="2435725"/>
                <a:ext cx="174800" cy="303225"/>
              </a:xfrm>
              <a:custGeom>
                <a:avLst/>
                <a:gdLst/>
                <a:ahLst/>
                <a:cxnLst/>
                <a:rect l="l" t="t" r="r" b="b"/>
                <a:pathLst>
                  <a:path w="6992" h="12129" extrusionOk="0">
                    <a:moveTo>
                      <a:pt x="1004" y="5168"/>
                    </a:moveTo>
                    <a:cubicBezTo>
                      <a:pt x="2037" y="2098"/>
                      <a:pt x="4134" y="1"/>
                      <a:pt x="5654" y="518"/>
                    </a:cubicBezTo>
                    <a:lnTo>
                      <a:pt x="6991" y="943"/>
                    </a:lnTo>
                    <a:cubicBezTo>
                      <a:pt x="6748" y="882"/>
                      <a:pt x="6536" y="852"/>
                      <a:pt x="6262" y="913"/>
                    </a:cubicBezTo>
                    <a:cubicBezTo>
                      <a:pt x="4864" y="1126"/>
                      <a:pt x="3253" y="3041"/>
                      <a:pt x="2341" y="5624"/>
                    </a:cubicBezTo>
                    <a:cubicBezTo>
                      <a:pt x="1459" y="8269"/>
                      <a:pt x="1611" y="10761"/>
                      <a:pt x="2614" y="11764"/>
                    </a:cubicBezTo>
                    <a:cubicBezTo>
                      <a:pt x="2797" y="11946"/>
                      <a:pt x="2979" y="12068"/>
                      <a:pt x="3222" y="12129"/>
                    </a:cubicBezTo>
                    <a:lnTo>
                      <a:pt x="1885" y="11673"/>
                    </a:lnTo>
                    <a:cubicBezTo>
                      <a:pt x="365" y="11187"/>
                      <a:pt x="0" y="8269"/>
                      <a:pt x="1004"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a:extLst>
                  <a:ext uri="{FF2B5EF4-FFF2-40B4-BE49-F238E27FC236}">
                    <a16:creationId xmlns:a16="http://schemas.microsoft.com/office/drawing/2014/main" id="{9C551B29-8CCB-A2E3-B5C3-AEB5595525B6}"/>
                  </a:ext>
                </a:extLst>
              </p:cNvPr>
              <p:cNvSpPr/>
              <p:nvPr/>
            </p:nvSpPr>
            <p:spPr>
              <a:xfrm>
                <a:off x="13141850" y="2457775"/>
                <a:ext cx="143650" cy="272075"/>
              </a:xfrm>
              <a:custGeom>
                <a:avLst/>
                <a:gdLst/>
                <a:ahLst/>
                <a:cxnLst/>
                <a:rect l="l" t="t" r="r" b="b"/>
                <a:pathLst>
                  <a:path w="5746" h="10883" extrusionOk="0">
                    <a:moveTo>
                      <a:pt x="4803" y="0"/>
                    </a:moveTo>
                    <a:cubicBezTo>
                      <a:pt x="3405" y="183"/>
                      <a:pt x="1763" y="2098"/>
                      <a:pt x="882" y="4712"/>
                    </a:cubicBezTo>
                    <a:cubicBezTo>
                      <a:pt x="0" y="7326"/>
                      <a:pt x="152" y="9849"/>
                      <a:pt x="1186" y="10882"/>
                    </a:cubicBezTo>
                    <a:cubicBezTo>
                      <a:pt x="2098" y="10700"/>
                      <a:pt x="3162" y="9788"/>
                      <a:pt x="3982" y="8420"/>
                    </a:cubicBezTo>
                    <a:cubicBezTo>
                      <a:pt x="4408" y="7751"/>
                      <a:pt x="4742" y="6991"/>
                      <a:pt x="5046" y="6110"/>
                    </a:cubicBezTo>
                    <a:cubicBezTo>
                      <a:pt x="5320" y="5289"/>
                      <a:pt x="5502" y="4438"/>
                      <a:pt x="5593" y="3648"/>
                    </a:cubicBezTo>
                    <a:cubicBezTo>
                      <a:pt x="5745" y="2007"/>
                      <a:pt x="5472" y="700"/>
                      <a:pt x="480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a:extLst>
                  <a:ext uri="{FF2B5EF4-FFF2-40B4-BE49-F238E27FC236}">
                    <a16:creationId xmlns:a16="http://schemas.microsoft.com/office/drawing/2014/main" id="{8B8E83A8-752D-0D61-3E63-EB157F412600}"/>
                  </a:ext>
                </a:extLst>
              </p:cNvPr>
              <p:cNvSpPr/>
              <p:nvPr/>
            </p:nvSpPr>
            <p:spPr>
              <a:xfrm>
                <a:off x="13141850" y="2457025"/>
                <a:ext cx="185425" cy="293325"/>
              </a:xfrm>
              <a:custGeom>
                <a:avLst/>
                <a:gdLst/>
                <a:ahLst/>
                <a:cxnLst/>
                <a:rect l="l" t="t" r="r" b="b"/>
                <a:pathLst>
                  <a:path w="7417" h="11733" extrusionOk="0">
                    <a:moveTo>
                      <a:pt x="882" y="4742"/>
                    </a:moveTo>
                    <a:cubicBezTo>
                      <a:pt x="1763" y="2128"/>
                      <a:pt x="3405" y="213"/>
                      <a:pt x="4803" y="30"/>
                    </a:cubicBezTo>
                    <a:cubicBezTo>
                      <a:pt x="5077" y="0"/>
                      <a:pt x="5289" y="0"/>
                      <a:pt x="5532" y="61"/>
                    </a:cubicBezTo>
                    <a:cubicBezTo>
                      <a:pt x="7052" y="578"/>
                      <a:pt x="7417" y="3496"/>
                      <a:pt x="6384" y="6565"/>
                    </a:cubicBezTo>
                    <a:cubicBezTo>
                      <a:pt x="5380" y="9635"/>
                      <a:pt x="3283" y="11733"/>
                      <a:pt x="1763" y="11246"/>
                    </a:cubicBezTo>
                    <a:cubicBezTo>
                      <a:pt x="1520" y="11155"/>
                      <a:pt x="1338" y="11064"/>
                      <a:pt x="1155" y="10851"/>
                    </a:cubicBezTo>
                    <a:cubicBezTo>
                      <a:pt x="152" y="9879"/>
                      <a:pt x="0" y="7356"/>
                      <a:pt x="882"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a:extLst>
                  <a:ext uri="{FF2B5EF4-FFF2-40B4-BE49-F238E27FC236}">
                    <a16:creationId xmlns:a16="http://schemas.microsoft.com/office/drawing/2014/main" id="{B7C696D9-1B77-E8B1-BF68-632548EF80F1}"/>
                  </a:ext>
                </a:extLst>
              </p:cNvPr>
              <p:cNvSpPr/>
              <p:nvPr/>
            </p:nvSpPr>
            <p:spPr>
              <a:xfrm>
                <a:off x="13176050" y="2507175"/>
                <a:ext cx="113250" cy="183150"/>
              </a:xfrm>
              <a:custGeom>
                <a:avLst/>
                <a:gdLst/>
                <a:ahLst/>
                <a:cxnLst/>
                <a:rect l="l" t="t" r="r" b="b"/>
                <a:pathLst>
                  <a:path w="4530" h="7326" extrusionOk="0">
                    <a:moveTo>
                      <a:pt x="608" y="3131"/>
                    </a:moveTo>
                    <a:cubicBezTo>
                      <a:pt x="1216" y="1246"/>
                      <a:pt x="2493" y="0"/>
                      <a:pt x="3405" y="304"/>
                    </a:cubicBezTo>
                    <a:cubicBezTo>
                      <a:pt x="4316" y="608"/>
                      <a:pt x="4529" y="2371"/>
                      <a:pt x="3921" y="4225"/>
                    </a:cubicBezTo>
                    <a:cubicBezTo>
                      <a:pt x="3313" y="6079"/>
                      <a:pt x="2067" y="7325"/>
                      <a:pt x="1155" y="7022"/>
                    </a:cubicBezTo>
                    <a:cubicBezTo>
                      <a:pt x="243" y="6718"/>
                      <a:pt x="0" y="4985"/>
                      <a:pt x="608" y="3131"/>
                    </a:cubicBezTo>
                    <a:close/>
                  </a:path>
                </a:pathLst>
              </a:custGeom>
              <a:solidFill>
                <a:schemeClr val="lt1"/>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a:extLst>
                  <a:ext uri="{FF2B5EF4-FFF2-40B4-BE49-F238E27FC236}">
                    <a16:creationId xmlns:a16="http://schemas.microsoft.com/office/drawing/2014/main" id="{56F14D90-ADD3-A9C9-DD85-2FB2C5A99D9C}"/>
                  </a:ext>
                </a:extLst>
              </p:cNvPr>
              <p:cNvSpPr/>
              <p:nvPr/>
            </p:nvSpPr>
            <p:spPr>
              <a:xfrm>
                <a:off x="12232250" y="2435725"/>
                <a:ext cx="174800" cy="303225"/>
              </a:xfrm>
              <a:custGeom>
                <a:avLst/>
                <a:gdLst/>
                <a:ahLst/>
                <a:cxnLst/>
                <a:rect l="l" t="t" r="r" b="b"/>
                <a:pathLst>
                  <a:path w="6992" h="12129" extrusionOk="0">
                    <a:moveTo>
                      <a:pt x="5958" y="5168"/>
                    </a:moveTo>
                    <a:cubicBezTo>
                      <a:pt x="4925" y="2098"/>
                      <a:pt x="2858" y="1"/>
                      <a:pt x="1338" y="518"/>
                    </a:cubicBezTo>
                    <a:lnTo>
                      <a:pt x="1" y="943"/>
                    </a:lnTo>
                    <a:cubicBezTo>
                      <a:pt x="214" y="882"/>
                      <a:pt x="457" y="852"/>
                      <a:pt x="730" y="913"/>
                    </a:cubicBezTo>
                    <a:cubicBezTo>
                      <a:pt x="2128" y="1126"/>
                      <a:pt x="3709" y="3041"/>
                      <a:pt x="4621" y="5624"/>
                    </a:cubicBezTo>
                    <a:cubicBezTo>
                      <a:pt x="5502" y="8269"/>
                      <a:pt x="5350" y="10761"/>
                      <a:pt x="4378" y="11764"/>
                    </a:cubicBezTo>
                    <a:cubicBezTo>
                      <a:pt x="4165" y="11946"/>
                      <a:pt x="3983" y="12068"/>
                      <a:pt x="3770" y="12129"/>
                    </a:cubicBezTo>
                    <a:lnTo>
                      <a:pt x="5077" y="11673"/>
                    </a:lnTo>
                    <a:cubicBezTo>
                      <a:pt x="6597" y="11187"/>
                      <a:pt x="6992" y="8269"/>
                      <a:pt x="5958"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a:extLst>
                  <a:ext uri="{FF2B5EF4-FFF2-40B4-BE49-F238E27FC236}">
                    <a16:creationId xmlns:a16="http://schemas.microsoft.com/office/drawing/2014/main" id="{7B7F49E2-D6FC-0151-BE44-79FD9DB186D5}"/>
                  </a:ext>
                </a:extLst>
              </p:cNvPr>
              <p:cNvSpPr/>
              <p:nvPr/>
            </p:nvSpPr>
            <p:spPr>
              <a:xfrm>
                <a:off x="12226175" y="2457775"/>
                <a:ext cx="143650" cy="272075"/>
              </a:xfrm>
              <a:custGeom>
                <a:avLst/>
                <a:gdLst/>
                <a:ahLst/>
                <a:cxnLst/>
                <a:rect l="l" t="t" r="r" b="b"/>
                <a:pathLst>
                  <a:path w="5746" h="10883" extrusionOk="0">
                    <a:moveTo>
                      <a:pt x="973" y="0"/>
                    </a:moveTo>
                    <a:cubicBezTo>
                      <a:pt x="274" y="700"/>
                      <a:pt x="1" y="2007"/>
                      <a:pt x="153" y="3648"/>
                    </a:cubicBezTo>
                    <a:cubicBezTo>
                      <a:pt x="244" y="4438"/>
                      <a:pt x="426" y="5289"/>
                      <a:pt x="700" y="6110"/>
                    </a:cubicBezTo>
                    <a:cubicBezTo>
                      <a:pt x="1004" y="6991"/>
                      <a:pt x="1338" y="7751"/>
                      <a:pt x="1764" y="8420"/>
                    </a:cubicBezTo>
                    <a:cubicBezTo>
                      <a:pt x="2584" y="9788"/>
                      <a:pt x="3648" y="10700"/>
                      <a:pt x="4560" y="10882"/>
                    </a:cubicBezTo>
                    <a:cubicBezTo>
                      <a:pt x="5593" y="9849"/>
                      <a:pt x="5745" y="7326"/>
                      <a:pt x="4864" y="4712"/>
                    </a:cubicBezTo>
                    <a:cubicBezTo>
                      <a:pt x="4013" y="2098"/>
                      <a:pt x="2371" y="183"/>
                      <a:pt x="97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a:extLst>
                  <a:ext uri="{FF2B5EF4-FFF2-40B4-BE49-F238E27FC236}">
                    <a16:creationId xmlns:a16="http://schemas.microsoft.com/office/drawing/2014/main" id="{47F4EAB0-0F88-9BFF-FFAA-C800CDE523F4}"/>
                  </a:ext>
                </a:extLst>
              </p:cNvPr>
              <p:cNvSpPr/>
              <p:nvPr/>
            </p:nvSpPr>
            <p:spPr>
              <a:xfrm>
                <a:off x="12184375" y="2457025"/>
                <a:ext cx="185450" cy="293325"/>
              </a:xfrm>
              <a:custGeom>
                <a:avLst/>
                <a:gdLst/>
                <a:ahLst/>
                <a:cxnLst/>
                <a:rect l="l" t="t" r="r" b="b"/>
                <a:pathLst>
                  <a:path w="7418" h="11733" extrusionOk="0">
                    <a:moveTo>
                      <a:pt x="6536" y="4742"/>
                    </a:moveTo>
                    <a:cubicBezTo>
                      <a:pt x="5685" y="2128"/>
                      <a:pt x="4043" y="213"/>
                      <a:pt x="2645" y="30"/>
                    </a:cubicBezTo>
                    <a:cubicBezTo>
                      <a:pt x="2372" y="0"/>
                      <a:pt x="2129" y="0"/>
                      <a:pt x="1916" y="61"/>
                    </a:cubicBezTo>
                    <a:cubicBezTo>
                      <a:pt x="396" y="578"/>
                      <a:pt x="1" y="3496"/>
                      <a:pt x="1034" y="6565"/>
                    </a:cubicBezTo>
                    <a:cubicBezTo>
                      <a:pt x="2068" y="9635"/>
                      <a:pt x="4165" y="11733"/>
                      <a:pt x="5685" y="11246"/>
                    </a:cubicBezTo>
                    <a:cubicBezTo>
                      <a:pt x="5898" y="11155"/>
                      <a:pt x="6080" y="11064"/>
                      <a:pt x="6293" y="10851"/>
                    </a:cubicBezTo>
                    <a:cubicBezTo>
                      <a:pt x="7265" y="9879"/>
                      <a:pt x="7417" y="7356"/>
                      <a:pt x="6536"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a:extLst>
                  <a:ext uri="{FF2B5EF4-FFF2-40B4-BE49-F238E27FC236}">
                    <a16:creationId xmlns:a16="http://schemas.microsoft.com/office/drawing/2014/main" id="{461E5345-A2AD-6ECE-9149-76AF2E4E98AC}"/>
                  </a:ext>
                </a:extLst>
              </p:cNvPr>
              <p:cNvSpPr/>
              <p:nvPr/>
            </p:nvSpPr>
            <p:spPr>
              <a:xfrm>
                <a:off x="12222375" y="2507175"/>
                <a:ext cx="113250" cy="183150"/>
              </a:xfrm>
              <a:custGeom>
                <a:avLst/>
                <a:gdLst/>
                <a:ahLst/>
                <a:cxnLst/>
                <a:rect l="l" t="t" r="r" b="b"/>
                <a:pathLst>
                  <a:path w="4530" h="7326" extrusionOk="0">
                    <a:moveTo>
                      <a:pt x="3922" y="3131"/>
                    </a:moveTo>
                    <a:cubicBezTo>
                      <a:pt x="3314" y="1246"/>
                      <a:pt x="2068" y="0"/>
                      <a:pt x="1156" y="304"/>
                    </a:cubicBezTo>
                    <a:cubicBezTo>
                      <a:pt x="244" y="608"/>
                      <a:pt x="1" y="2371"/>
                      <a:pt x="609" y="4225"/>
                    </a:cubicBezTo>
                    <a:cubicBezTo>
                      <a:pt x="1216" y="6079"/>
                      <a:pt x="2493" y="7325"/>
                      <a:pt x="3375" y="7022"/>
                    </a:cubicBezTo>
                    <a:cubicBezTo>
                      <a:pt x="4317" y="6718"/>
                      <a:pt x="4530" y="4985"/>
                      <a:pt x="3922" y="3131"/>
                    </a:cubicBezTo>
                    <a:close/>
                  </a:path>
                </a:pathLst>
              </a:custGeom>
              <a:solidFill>
                <a:srgbClr val="2D1B6A"/>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a:extLst>
                  <a:ext uri="{FF2B5EF4-FFF2-40B4-BE49-F238E27FC236}">
                    <a16:creationId xmlns:a16="http://schemas.microsoft.com/office/drawing/2014/main" id="{5395DBCE-8F64-2C4D-ECB9-323DEB0FE91E}"/>
                  </a:ext>
                </a:extLst>
              </p:cNvPr>
              <p:cNvSpPr/>
              <p:nvPr/>
            </p:nvSpPr>
            <p:spPr>
              <a:xfrm>
                <a:off x="12274050" y="2248050"/>
                <a:ext cx="952925" cy="421750"/>
              </a:xfrm>
              <a:custGeom>
                <a:avLst/>
                <a:gdLst/>
                <a:ahLst/>
                <a:cxnLst/>
                <a:rect l="l" t="t" r="r" b="b"/>
                <a:pathLst>
                  <a:path w="38117" h="16870" extrusionOk="0">
                    <a:moveTo>
                      <a:pt x="8420" y="16870"/>
                    </a:moveTo>
                    <a:cubicBezTo>
                      <a:pt x="3800" y="16870"/>
                      <a:pt x="1" y="13070"/>
                      <a:pt x="1" y="8420"/>
                    </a:cubicBezTo>
                    <a:cubicBezTo>
                      <a:pt x="1" y="3800"/>
                      <a:pt x="3800" y="0"/>
                      <a:pt x="8420" y="0"/>
                    </a:cubicBezTo>
                    <a:lnTo>
                      <a:pt x="29667" y="0"/>
                    </a:lnTo>
                    <a:cubicBezTo>
                      <a:pt x="34317" y="0"/>
                      <a:pt x="38117" y="3800"/>
                      <a:pt x="38117" y="8420"/>
                    </a:cubicBezTo>
                    <a:cubicBezTo>
                      <a:pt x="38117" y="13070"/>
                      <a:pt x="34317" y="16870"/>
                      <a:pt x="29667" y="16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a:extLst>
                  <a:ext uri="{FF2B5EF4-FFF2-40B4-BE49-F238E27FC236}">
                    <a16:creationId xmlns:a16="http://schemas.microsoft.com/office/drawing/2014/main" id="{A0C99E65-5A2E-7B49-F8BE-1D35145822EB}"/>
                  </a:ext>
                </a:extLst>
              </p:cNvPr>
              <p:cNvSpPr/>
              <p:nvPr/>
            </p:nvSpPr>
            <p:spPr>
              <a:xfrm>
                <a:off x="12274050" y="2248050"/>
                <a:ext cx="952925" cy="210500"/>
              </a:xfrm>
              <a:custGeom>
                <a:avLst/>
                <a:gdLst/>
                <a:ahLst/>
                <a:cxnLst/>
                <a:rect l="l" t="t" r="r" b="b"/>
                <a:pathLst>
                  <a:path w="38117" h="8420" fill="none" extrusionOk="0">
                    <a:moveTo>
                      <a:pt x="1" y="8420"/>
                    </a:moveTo>
                    <a:cubicBezTo>
                      <a:pt x="1" y="3800"/>
                      <a:pt x="3800" y="0"/>
                      <a:pt x="8420" y="0"/>
                    </a:cubicBezTo>
                    <a:lnTo>
                      <a:pt x="29667" y="0"/>
                    </a:lnTo>
                    <a:cubicBezTo>
                      <a:pt x="34317" y="0"/>
                      <a:pt x="38117" y="3800"/>
                      <a:pt x="38117" y="8420"/>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a:extLst>
                  <a:ext uri="{FF2B5EF4-FFF2-40B4-BE49-F238E27FC236}">
                    <a16:creationId xmlns:a16="http://schemas.microsoft.com/office/drawing/2014/main" id="{137B0346-4213-194F-82C9-DEAC1E86851E}"/>
                  </a:ext>
                </a:extLst>
              </p:cNvPr>
              <p:cNvSpPr/>
              <p:nvPr/>
            </p:nvSpPr>
            <p:spPr>
              <a:xfrm>
                <a:off x="12305975" y="2281475"/>
                <a:ext cx="886800" cy="354900"/>
              </a:xfrm>
              <a:custGeom>
                <a:avLst/>
                <a:gdLst/>
                <a:ahLst/>
                <a:cxnLst/>
                <a:rect l="l" t="t" r="r" b="b"/>
                <a:pathLst>
                  <a:path w="35472" h="14196" extrusionOk="0">
                    <a:moveTo>
                      <a:pt x="28359" y="14195"/>
                    </a:moveTo>
                    <a:lnTo>
                      <a:pt x="7113" y="14195"/>
                    </a:lnTo>
                    <a:cubicBezTo>
                      <a:pt x="3192" y="14195"/>
                      <a:pt x="0" y="11004"/>
                      <a:pt x="0" y="7083"/>
                    </a:cubicBezTo>
                    <a:lnTo>
                      <a:pt x="0" y="7083"/>
                    </a:lnTo>
                    <a:cubicBezTo>
                      <a:pt x="0" y="3192"/>
                      <a:pt x="3192" y="1"/>
                      <a:pt x="7113" y="1"/>
                    </a:cubicBezTo>
                    <a:lnTo>
                      <a:pt x="28359" y="1"/>
                    </a:lnTo>
                    <a:cubicBezTo>
                      <a:pt x="32280" y="1"/>
                      <a:pt x="35472" y="3192"/>
                      <a:pt x="35472" y="7083"/>
                    </a:cubicBezTo>
                    <a:lnTo>
                      <a:pt x="35472" y="7083"/>
                    </a:lnTo>
                    <a:cubicBezTo>
                      <a:pt x="35472" y="11004"/>
                      <a:pt x="32280" y="14195"/>
                      <a:pt x="28359" y="14195"/>
                    </a:cubicBezTo>
                    <a:close/>
                  </a:path>
                </a:pathLst>
              </a:custGeom>
              <a:solidFill>
                <a:schemeClr val="dk2"/>
              </a:solidFill>
              <a:ln w="30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a:extLst>
                  <a:ext uri="{FF2B5EF4-FFF2-40B4-BE49-F238E27FC236}">
                    <a16:creationId xmlns:a16="http://schemas.microsoft.com/office/drawing/2014/main" id="{11F0272B-A021-B1D2-0132-16670378EA2D}"/>
                  </a:ext>
                </a:extLst>
              </p:cNvPr>
              <p:cNvSpPr/>
              <p:nvPr/>
            </p:nvSpPr>
            <p:spPr>
              <a:xfrm>
                <a:off x="12328775" y="2287550"/>
                <a:ext cx="864000" cy="348825"/>
              </a:xfrm>
              <a:custGeom>
                <a:avLst/>
                <a:gdLst/>
                <a:ahLst/>
                <a:cxnLst/>
                <a:rect l="l" t="t" r="r" b="b"/>
                <a:pathLst>
                  <a:path w="34560" h="13953" extrusionOk="0">
                    <a:moveTo>
                      <a:pt x="29332" y="1"/>
                    </a:moveTo>
                    <a:cubicBezTo>
                      <a:pt x="29909" y="1034"/>
                      <a:pt x="30213" y="2220"/>
                      <a:pt x="30213" y="3466"/>
                    </a:cubicBezTo>
                    <a:cubicBezTo>
                      <a:pt x="30213" y="5442"/>
                      <a:pt x="29423" y="7205"/>
                      <a:pt x="28116" y="8481"/>
                    </a:cubicBezTo>
                    <a:cubicBezTo>
                      <a:pt x="26839" y="9788"/>
                      <a:pt x="25076" y="10578"/>
                      <a:pt x="23101" y="10578"/>
                    </a:cubicBezTo>
                    <a:lnTo>
                      <a:pt x="1885" y="10578"/>
                    </a:lnTo>
                    <a:cubicBezTo>
                      <a:pt x="1216" y="10578"/>
                      <a:pt x="608" y="10457"/>
                      <a:pt x="0" y="10305"/>
                    </a:cubicBezTo>
                    <a:lnTo>
                      <a:pt x="0" y="10305"/>
                    </a:lnTo>
                    <a:cubicBezTo>
                      <a:pt x="1216" y="12463"/>
                      <a:pt x="3526" y="13952"/>
                      <a:pt x="6201" y="13952"/>
                    </a:cubicBezTo>
                    <a:lnTo>
                      <a:pt x="27447" y="13952"/>
                    </a:lnTo>
                    <a:cubicBezTo>
                      <a:pt x="29423" y="13952"/>
                      <a:pt x="31156" y="13162"/>
                      <a:pt x="32463" y="11855"/>
                    </a:cubicBezTo>
                    <a:cubicBezTo>
                      <a:pt x="33739" y="10578"/>
                      <a:pt x="34560" y="8816"/>
                      <a:pt x="34560" y="6840"/>
                    </a:cubicBezTo>
                    <a:cubicBezTo>
                      <a:pt x="34560" y="3588"/>
                      <a:pt x="32341" y="852"/>
                      <a:pt x="29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a:extLst>
                  <a:ext uri="{FF2B5EF4-FFF2-40B4-BE49-F238E27FC236}">
                    <a16:creationId xmlns:a16="http://schemas.microsoft.com/office/drawing/2014/main" id="{FD4650FF-C7A7-AB58-825D-221FAC03F02B}"/>
                  </a:ext>
                </a:extLst>
              </p:cNvPr>
              <p:cNvSpPr/>
              <p:nvPr/>
            </p:nvSpPr>
            <p:spPr>
              <a:xfrm>
                <a:off x="12002000" y="4007950"/>
                <a:ext cx="1587450" cy="84375"/>
              </a:xfrm>
              <a:custGeom>
                <a:avLst/>
                <a:gdLst/>
                <a:ahLst/>
                <a:cxnLst/>
                <a:rect l="l" t="t" r="r" b="b"/>
                <a:pathLst>
                  <a:path w="63498" h="3375" extrusionOk="0">
                    <a:moveTo>
                      <a:pt x="244" y="0"/>
                    </a:moveTo>
                    <a:cubicBezTo>
                      <a:pt x="153" y="1155"/>
                      <a:pt x="92" y="2280"/>
                      <a:pt x="1" y="3374"/>
                    </a:cubicBezTo>
                    <a:lnTo>
                      <a:pt x="63498" y="3374"/>
                    </a:lnTo>
                    <a:cubicBezTo>
                      <a:pt x="63437" y="2250"/>
                      <a:pt x="63346" y="1095"/>
                      <a:pt x="63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a:extLst>
                  <a:ext uri="{FF2B5EF4-FFF2-40B4-BE49-F238E27FC236}">
                    <a16:creationId xmlns:a16="http://schemas.microsoft.com/office/drawing/2014/main" id="{A7497C04-6676-9E80-FEEB-7186C8D5B9F6}"/>
                  </a:ext>
                </a:extLst>
              </p:cNvPr>
              <p:cNvSpPr/>
              <p:nvPr/>
            </p:nvSpPr>
            <p:spPr>
              <a:xfrm>
                <a:off x="11992125" y="4197925"/>
                <a:ext cx="1611000" cy="84375"/>
              </a:xfrm>
              <a:custGeom>
                <a:avLst/>
                <a:gdLst/>
                <a:ahLst/>
                <a:cxnLst/>
                <a:rect l="l" t="t" r="r" b="b"/>
                <a:pathLst>
                  <a:path w="64440" h="3375" extrusionOk="0">
                    <a:moveTo>
                      <a:pt x="183" y="0"/>
                    </a:moveTo>
                    <a:cubicBezTo>
                      <a:pt x="92" y="1155"/>
                      <a:pt x="31" y="2280"/>
                      <a:pt x="1" y="3374"/>
                    </a:cubicBezTo>
                    <a:lnTo>
                      <a:pt x="64440" y="3374"/>
                    </a:lnTo>
                    <a:cubicBezTo>
                      <a:pt x="64348" y="2250"/>
                      <a:pt x="64288" y="1095"/>
                      <a:pt x="64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a:extLst>
                  <a:ext uri="{FF2B5EF4-FFF2-40B4-BE49-F238E27FC236}">
                    <a16:creationId xmlns:a16="http://schemas.microsoft.com/office/drawing/2014/main" id="{D89103EE-717F-01E4-CAB8-A7E0F7F142DE}"/>
                  </a:ext>
                </a:extLst>
              </p:cNvPr>
              <p:cNvSpPr/>
              <p:nvPr/>
            </p:nvSpPr>
            <p:spPr>
              <a:xfrm>
                <a:off x="11983000" y="4387125"/>
                <a:ext cx="1629250" cy="84375"/>
              </a:xfrm>
              <a:custGeom>
                <a:avLst/>
                <a:gdLst/>
                <a:ahLst/>
                <a:cxnLst/>
                <a:rect l="l" t="t" r="r" b="b"/>
                <a:pathLst>
                  <a:path w="65170" h="3375" extrusionOk="0">
                    <a:moveTo>
                      <a:pt x="153" y="1"/>
                    </a:moveTo>
                    <a:cubicBezTo>
                      <a:pt x="92" y="1125"/>
                      <a:pt x="31" y="2280"/>
                      <a:pt x="1" y="3375"/>
                    </a:cubicBezTo>
                    <a:lnTo>
                      <a:pt x="65169" y="3375"/>
                    </a:lnTo>
                    <a:cubicBezTo>
                      <a:pt x="65109" y="2250"/>
                      <a:pt x="65048" y="1125"/>
                      <a:pt x="65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a:extLst>
                  <a:ext uri="{FF2B5EF4-FFF2-40B4-BE49-F238E27FC236}">
                    <a16:creationId xmlns:a16="http://schemas.microsoft.com/office/drawing/2014/main" id="{55F1CD9E-EF68-DD5C-AC5A-2C30FBAC6A54}"/>
                  </a:ext>
                </a:extLst>
              </p:cNvPr>
              <p:cNvSpPr/>
              <p:nvPr/>
            </p:nvSpPr>
            <p:spPr>
              <a:xfrm>
                <a:off x="11976925" y="4577100"/>
                <a:ext cx="1641400" cy="84375"/>
              </a:xfrm>
              <a:custGeom>
                <a:avLst/>
                <a:gdLst/>
                <a:ahLst/>
                <a:cxnLst/>
                <a:rect l="l" t="t" r="r" b="b"/>
                <a:pathLst>
                  <a:path w="65656" h="3375" extrusionOk="0">
                    <a:moveTo>
                      <a:pt x="62" y="1"/>
                    </a:moveTo>
                    <a:cubicBezTo>
                      <a:pt x="31" y="1125"/>
                      <a:pt x="31" y="2280"/>
                      <a:pt x="1" y="3375"/>
                    </a:cubicBezTo>
                    <a:lnTo>
                      <a:pt x="65656" y="3375"/>
                    </a:lnTo>
                    <a:cubicBezTo>
                      <a:pt x="65656" y="2250"/>
                      <a:pt x="65595" y="1095"/>
                      <a:pt x="65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a:extLst>
                  <a:ext uri="{FF2B5EF4-FFF2-40B4-BE49-F238E27FC236}">
                    <a16:creationId xmlns:a16="http://schemas.microsoft.com/office/drawing/2014/main" id="{29F59B8E-9C70-90DC-93A0-C91BF749D8A2}"/>
                  </a:ext>
                </a:extLst>
              </p:cNvPr>
              <p:cNvSpPr/>
              <p:nvPr/>
            </p:nvSpPr>
            <p:spPr>
              <a:xfrm>
                <a:off x="11973900" y="4766325"/>
                <a:ext cx="1646700" cy="84375"/>
              </a:xfrm>
              <a:custGeom>
                <a:avLst/>
                <a:gdLst/>
                <a:ahLst/>
                <a:cxnLst/>
                <a:rect l="l" t="t" r="r" b="b"/>
                <a:pathLst>
                  <a:path w="65868" h="3375" extrusionOk="0">
                    <a:moveTo>
                      <a:pt x="31" y="0"/>
                    </a:moveTo>
                    <a:cubicBezTo>
                      <a:pt x="31" y="1155"/>
                      <a:pt x="0" y="2280"/>
                      <a:pt x="0" y="3374"/>
                    </a:cubicBezTo>
                    <a:lnTo>
                      <a:pt x="65868" y="3374"/>
                    </a:lnTo>
                    <a:cubicBezTo>
                      <a:pt x="65868" y="2280"/>
                      <a:pt x="65868" y="1125"/>
                      <a:pt x="65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a:extLst>
                  <a:ext uri="{FF2B5EF4-FFF2-40B4-BE49-F238E27FC236}">
                    <a16:creationId xmlns:a16="http://schemas.microsoft.com/office/drawing/2014/main" id="{5ED1F294-E4E8-418A-F963-85B8959A047E}"/>
                  </a:ext>
                </a:extLst>
              </p:cNvPr>
              <p:cNvSpPr/>
              <p:nvPr/>
            </p:nvSpPr>
            <p:spPr>
              <a:xfrm>
                <a:off x="11973125" y="4956300"/>
                <a:ext cx="1647475" cy="84350"/>
              </a:xfrm>
              <a:custGeom>
                <a:avLst/>
                <a:gdLst/>
                <a:ahLst/>
                <a:cxnLst/>
                <a:rect l="l" t="t" r="r" b="b"/>
                <a:pathLst>
                  <a:path w="65899" h="3374" extrusionOk="0">
                    <a:moveTo>
                      <a:pt x="1" y="0"/>
                    </a:moveTo>
                    <a:lnTo>
                      <a:pt x="1" y="3374"/>
                    </a:lnTo>
                    <a:lnTo>
                      <a:pt x="65868" y="3374"/>
                    </a:lnTo>
                    <a:cubicBezTo>
                      <a:pt x="65899" y="2219"/>
                      <a:pt x="65899" y="1094"/>
                      <a:pt x="65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a:extLst>
                  <a:ext uri="{FF2B5EF4-FFF2-40B4-BE49-F238E27FC236}">
                    <a16:creationId xmlns:a16="http://schemas.microsoft.com/office/drawing/2014/main" id="{30B77F90-DAC3-8527-11B0-3E9DC1DB548C}"/>
                  </a:ext>
                </a:extLst>
              </p:cNvPr>
              <p:cNvSpPr/>
              <p:nvPr/>
            </p:nvSpPr>
            <p:spPr>
              <a:xfrm>
                <a:off x="11973900" y="5146250"/>
                <a:ext cx="1644425" cy="84375"/>
              </a:xfrm>
              <a:custGeom>
                <a:avLst/>
                <a:gdLst/>
                <a:ahLst/>
                <a:cxnLst/>
                <a:rect l="l" t="t" r="r" b="b"/>
                <a:pathLst>
                  <a:path w="65777" h="3375" extrusionOk="0">
                    <a:moveTo>
                      <a:pt x="0" y="1"/>
                    </a:moveTo>
                    <a:cubicBezTo>
                      <a:pt x="0" y="1217"/>
                      <a:pt x="31" y="2311"/>
                      <a:pt x="31" y="3375"/>
                    </a:cubicBezTo>
                    <a:lnTo>
                      <a:pt x="65655" y="3375"/>
                    </a:lnTo>
                    <a:cubicBezTo>
                      <a:pt x="65685" y="2220"/>
                      <a:pt x="65716" y="1095"/>
                      <a:pt x="65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a:extLst>
                  <a:ext uri="{FF2B5EF4-FFF2-40B4-BE49-F238E27FC236}">
                    <a16:creationId xmlns:a16="http://schemas.microsoft.com/office/drawing/2014/main" id="{B5B9A597-15D8-117B-D89F-7BB1674D1096}"/>
                  </a:ext>
                </a:extLst>
              </p:cNvPr>
              <p:cNvSpPr/>
              <p:nvPr/>
            </p:nvSpPr>
            <p:spPr>
              <a:xfrm>
                <a:off x="10881925" y="1238900"/>
                <a:ext cx="3526700" cy="2480325"/>
              </a:xfrm>
              <a:custGeom>
                <a:avLst/>
                <a:gdLst/>
                <a:ahLst/>
                <a:cxnLst/>
                <a:rect l="l" t="t" r="r" b="b"/>
                <a:pathLst>
                  <a:path w="141068" h="99213"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gradFill>
                <a:gsLst>
                  <a:gs pos="0">
                    <a:srgbClr val="84BDE7">
                      <a:alpha val="63921"/>
                    </a:srgbClr>
                  </a:gs>
                  <a:gs pos="100000">
                    <a:srgbClr val="84BDE7">
                      <a:alpha val="1019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a:extLst>
                  <a:ext uri="{FF2B5EF4-FFF2-40B4-BE49-F238E27FC236}">
                    <a16:creationId xmlns:a16="http://schemas.microsoft.com/office/drawing/2014/main" id="{6E3630CE-5A22-32F7-95E7-4D02FE8813E5}"/>
                  </a:ext>
                </a:extLst>
              </p:cNvPr>
              <p:cNvSpPr/>
              <p:nvPr/>
            </p:nvSpPr>
            <p:spPr>
              <a:xfrm>
                <a:off x="10881925" y="1238900"/>
                <a:ext cx="3526700" cy="2480325"/>
              </a:xfrm>
              <a:custGeom>
                <a:avLst/>
                <a:gdLst/>
                <a:ahLst/>
                <a:cxnLst/>
                <a:rect l="l" t="t" r="r" b="b"/>
                <a:pathLst>
                  <a:path w="141068" h="99213" fill="none"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noFill/>
              <a:ln w="220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a:extLst>
                  <a:ext uri="{FF2B5EF4-FFF2-40B4-BE49-F238E27FC236}">
                    <a16:creationId xmlns:a16="http://schemas.microsoft.com/office/drawing/2014/main" id="{FCBB9075-8501-A1DA-34A8-215E353A6D73}"/>
                  </a:ext>
                </a:extLst>
              </p:cNvPr>
              <p:cNvSpPr/>
              <p:nvPr/>
            </p:nvSpPr>
            <p:spPr>
              <a:xfrm>
                <a:off x="10381150" y="1526150"/>
                <a:ext cx="632275" cy="1265250"/>
              </a:xfrm>
              <a:custGeom>
                <a:avLst/>
                <a:gdLst/>
                <a:ahLst/>
                <a:cxnLst/>
                <a:rect l="l" t="t" r="r" b="b"/>
                <a:pathLst>
                  <a:path w="25291" h="50610" fill="none" extrusionOk="0">
                    <a:moveTo>
                      <a:pt x="25290" y="50609"/>
                    </a:moveTo>
                    <a:cubicBezTo>
                      <a:pt x="11308" y="50609"/>
                      <a:pt x="1" y="39272"/>
                      <a:pt x="1" y="25290"/>
                    </a:cubicBezTo>
                    <a:cubicBezTo>
                      <a:pt x="1" y="11308"/>
                      <a:pt x="11308" y="0"/>
                      <a:pt x="25290" y="0"/>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a:extLst>
                  <a:ext uri="{FF2B5EF4-FFF2-40B4-BE49-F238E27FC236}">
                    <a16:creationId xmlns:a16="http://schemas.microsoft.com/office/drawing/2014/main" id="{3BF937FB-2F2C-645D-2C38-84BF4F00BB46}"/>
                  </a:ext>
                </a:extLst>
              </p:cNvPr>
              <p:cNvSpPr/>
              <p:nvPr/>
            </p:nvSpPr>
            <p:spPr>
              <a:xfrm>
                <a:off x="11013400" y="1637850"/>
                <a:ext cx="520550" cy="1041075"/>
              </a:xfrm>
              <a:custGeom>
                <a:avLst/>
                <a:gdLst/>
                <a:ahLst/>
                <a:cxnLst/>
                <a:rect l="l" t="t" r="r" b="b"/>
                <a:pathLst>
                  <a:path w="20822" h="41643" fill="none" extrusionOk="0">
                    <a:moveTo>
                      <a:pt x="0" y="1"/>
                    </a:moveTo>
                    <a:cubicBezTo>
                      <a:pt x="11520" y="1"/>
                      <a:pt x="20821" y="9362"/>
                      <a:pt x="20821" y="20822"/>
                    </a:cubicBezTo>
                    <a:cubicBezTo>
                      <a:pt x="20821" y="32341"/>
                      <a:pt x="11490" y="41643"/>
                      <a:pt x="0" y="41643"/>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a:extLst>
                  <a:ext uri="{FF2B5EF4-FFF2-40B4-BE49-F238E27FC236}">
                    <a16:creationId xmlns:a16="http://schemas.microsoft.com/office/drawing/2014/main" id="{1BED2BF4-3B4B-04EC-7CE8-24C408A72A51}"/>
                  </a:ext>
                </a:extLst>
              </p:cNvPr>
              <p:cNvSpPr/>
              <p:nvPr/>
            </p:nvSpPr>
            <p:spPr>
              <a:xfrm>
                <a:off x="10603800" y="1749550"/>
                <a:ext cx="409625" cy="818425"/>
              </a:xfrm>
              <a:custGeom>
                <a:avLst/>
                <a:gdLst/>
                <a:ahLst/>
                <a:cxnLst/>
                <a:rect l="l" t="t" r="r" b="b"/>
                <a:pathLst>
                  <a:path w="16385" h="32737" fill="none" extrusionOk="0">
                    <a:moveTo>
                      <a:pt x="16384" y="32737"/>
                    </a:moveTo>
                    <a:cubicBezTo>
                      <a:pt x="7357" y="32737"/>
                      <a:pt x="1" y="25411"/>
                      <a:pt x="1" y="16354"/>
                    </a:cubicBezTo>
                    <a:cubicBezTo>
                      <a:pt x="1" y="7326"/>
                      <a:pt x="7357" y="1"/>
                      <a:pt x="16384" y="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a:extLst>
                  <a:ext uri="{FF2B5EF4-FFF2-40B4-BE49-F238E27FC236}">
                    <a16:creationId xmlns:a16="http://schemas.microsoft.com/office/drawing/2014/main" id="{8270D4FE-32CE-8057-E7D3-39576DCBFA6D}"/>
                  </a:ext>
                </a:extLst>
              </p:cNvPr>
              <p:cNvSpPr/>
              <p:nvPr/>
            </p:nvSpPr>
            <p:spPr>
              <a:xfrm>
                <a:off x="11013400" y="1861250"/>
                <a:ext cx="297125" cy="595025"/>
              </a:xfrm>
              <a:custGeom>
                <a:avLst/>
                <a:gdLst/>
                <a:ahLst/>
                <a:cxnLst/>
                <a:rect l="l" t="t" r="r" b="b"/>
                <a:pathLst>
                  <a:path w="11885" h="23801" fill="none" extrusionOk="0">
                    <a:moveTo>
                      <a:pt x="0" y="1"/>
                    </a:moveTo>
                    <a:cubicBezTo>
                      <a:pt x="6566" y="1"/>
                      <a:pt x="11885" y="5320"/>
                      <a:pt x="11885" y="11886"/>
                    </a:cubicBezTo>
                    <a:cubicBezTo>
                      <a:pt x="11885" y="18481"/>
                      <a:pt x="6566" y="23801"/>
                      <a:pt x="0" y="2380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a:extLst>
                  <a:ext uri="{FF2B5EF4-FFF2-40B4-BE49-F238E27FC236}">
                    <a16:creationId xmlns:a16="http://schemas.microsoft.com/office/drawing/2014/main" id="{5D658EDC-3413-4E29-37F8-7BA757D07B5C}"/>
                  </a:ext>
                </a:extLst>
              </p:cNvPr>
              <p:cNvSpPr/>
              <p:nvPr/>
            </p:nvSpPr>
            <p:spPr>
              <a:xfrm>
                <a:off x="10808975" y="1953975"/>
                <a:ext cx="409600" cy="410350"/>
              </a:xfrm>
              <a:custGeom>
                <a:avLst/>
                <a:gdLst/>
                <a:ahLst/>
                <a:cxnLst/>
                <a:rect l="l" t="t" r="r" b="b"/>
                <a:pathLst>
                  <a:path w="16384" h="16414" fill="none" extrusionOk="0">
                    <a:moveTo>
                      <a:pt x="9910" y="973"/>
                    </a:moveTo>
                    <a:cubicBezTo>
                      <a:pt x="13891" y="1915"/>
                      <a:pt x="16384" y="5927"/>
                      <a:pt x="15442" y="9909"/>
                    </a:cubicBezTo>
                    <a:cubicBezTo>
                      <a:pt x="14499" y="13921"/>
                      <a:pt x="10487" y="16414"/>
                      <a:pt x="6475" y="15441"/>
                    </a:cubicBezTo>
                    <a:cubicBezTo>
                      <a:pt x="2463" y="14499"/>
                      <a:pt x="1" y="10487"/>
                      <a:pt x="943" y="6505"/>
                    </a:cubicBezTo>
                    <a:cubicBezTo>
                      <a:pt x="1885" y="2493"/>
                      <a:pt x="5897" y="0"/>
                      <a:pt x="9910" y="973"/>
                    </a:cubicBezTo>
                    <a:close/>
                  </a:path>
                </a:pathLst>
              </a:custGeom>
              <a:noFill/>
              <a:ln w="281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a:extLst>
                  <a:ext uri="{FF2B5EF4-FFF2-40B4-BE49-F238E27FC236}">
                    <a16:creationId xmlns:a16="http://schemas.microsoft.com/office/drawing/2014/main" id="{FA0F8215-E0B6-B9B0-CE85-DB3FCA1CECA3}"/>
                  </a:ext>
                </a:extLst>
              </p:cNvPr>
              <p:cNvSpPr/>
              <p:nvPr/>
            </p:nvSpPr>
            <p:spPr>
              <a:xfrm>
                <a:off x="10907000" y="2062325"/>
                <a:ext cx="213550" cy="193650"/>
              </a:xfrm>
              <a:custGeom>
                <a:avLst/>
                <a:gdLst/>
                <a:ahLst/>
                <a:cxnLst/>
                <a:rect l="l" t="t" r="r" b="b"/>
                <a:pathLst>
                  <a:path w="8542" h="7746" extrusionOk="0">
                    <a:moveTo>
                      <a:pt x="4272" y="1"/>
                    </a:moveTo>
                    <a:cubicBezTo>
                      <a:pt x="2510" y="1"/>
                      <a:pt x="930" y="1195"/>
                      <a:pt x="487" y="2991"/>
                    </a:cubicBezTo>
                    <a:cubicBezTo>
                      <a:pt x="1" y="5058"/>
                      <a:pt x="1308" y="7156"/>
                      <a:pt x="3375" y="7642"/>
                    </a:cubicBezTo>
                    <a:cubicBezTo>
                      <a:pt x="3675" y="7712"/>
                      <a:pt x="3976" y="7745"/>
                      <a:pt x="4271" y="7745"/>
                    </a:cubicBezTo>
                    <a:cubicBezTo>
                      <a:pt x="6033" y="7745"/>
                      <a:pt x="7613" y="6551"/>
                      <a:pt x="8056" y="4754"/>
                    </a:cubicBezTo>
                    <a:cubicBezTo>
                      <a:pt x="8542" y="2688"/>
                      <a:pt x="7235" y="590"/>
                      <a:pt x="5168" y="104"/>
                    </a:cubicBezTo>
                    <a:cubicBezTo>
                      <a:pt x="4867" y="34"/>
                      <a:pt x="4567" y="1"/>
                      <a:pt x="4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a:extLst>
                  <a:ext uri="{FF2B5EF4-FFF2-40B4-BE49-F238E27FC236}">
                    <a16:creationId xmlns:a16="http://schemas.microsoft.com/office/drawing/2014/main" id="{F8FC23D7-3B21-DD2D-12D4-82B25375C41C}"/>
                  </a:ext>
                </a:extLst>
              </p:cNvPr>
              <p:cNvSpPr/>
              <p:nvPr/>
            </p:nvSpPr>
            <p:spPr>
              <a:xfrm>
                <a:off x="10524775" y="1662175"/>
                <a:ext cx="991700" cy="991675"/>
              </a:xfrm>
              <a:custGeom>
                <a:avLst/>
                <a:gdLst/>
                <a:ahLst/>
                <a:cxnLst/>
                <a:rect l="l" t="t" r="r" b="b"/>
                <a:pathLst>
                  <a:path w="39668" h="39667" extrusionOk="0">
                    <a:moveTo>
                      <a:pt x="39667" y="19818"/>
                    </a:moveTo>
                    <a:cubicBezTo>
                      <a:pt x="39667" y="30761"/>
                      <a:pt x="30791" y="39666"/>
                      <a:pt x="19849" y="39666"/>
                    </a:cubicBezTo>
                    <a:cubicBezTo>
                      <a:pt x="8907" y="39666"/>
                      <a:pt x="1" y="30761"/>
                      <a:pt x="1" y="19818"/>
                    </a:cubicBezTo>
                    <a:cubicBezTo>
                      <a:pt x="1" y="8876"/>
                      <a:pt x="8907" y="0"/>
                      <a:pt x="19849" y="0"/>
                    </a:cubicBezTo>
                    <a:cubicBezTo>
                      <a:pt x="30791" y="0"/>
                      <a:pt x="39667" y="8876"/>
                      <a:pt x="39667" y="19818"/>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a:extLst>
                  <a:ext uri="{FF2B5EF4-FFF2-40B4-BE49-F238E27FC236}">
                    <a16:creationId xmlns:a16="http://schemas.microsoft.com/office/drawing/2014/main" id="{3EBFE205-000A-F502-1AA7-EB5B3B46310E}"/>
                  </a:ext>
                </a:extLst>
              </p:cNvPr>
              <p:cNvSpPr/>
              <p:nvPr/>
            </p:nvSpPr>
            <p:spPr>
              <a:xfrm>
                <a:off x="10729950" y="1867350"/>
                <a:ext cx="581350" cy="581325"/>
              </a:xfrm>
              <a:custGeom>
                <a:avLst/>
                <a:gdLst/>
                <a:ahLst/>
                <a:cxnLst/>
                <a:rect l="l" t="t" r="r" b="b"/>
                <a:pathLst>
                  <a:path w="23254" h="23253" extrusionOk="0">
                    <a:moveTo>
                      <a:pt x="23253" y="11611"/>
                    </a:moveTo>
                    <a:cubicBezTo>
                      <a:pt x="23253" y="18025"/>
                      <a:pt x="18056" y="23253"/>
                      <a:pt x="11642" y="23253"/>
                    </a:cubicBezTo>
                    <a:cubicBezTo>
                      <a:pt x="5229" y="23253"/>
                      <a:pt x="0" y="18025"/>
                      <a:pt x="0" y="11611"/>
                    </a:cubicBezTo>
                    <a:cubicBezTo>
                      <a:pt x="0" y="5198"/>
                      <a:pt x="5229" y="0"/>
                      <a:pt x="11642" y="0"/>
                    </a:cubicBezTo>
                    <a:cubicBezTo>
                      <a:pt x="18056" y="0"/>
                      <a:pt x="23253" y="5198"/>
                      <a:pt x="23253" y="1161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a:extLst>
                  <a:ext uri="{FF2B5EF4-FFF2-40B4-BE49-F238E27FC236}">
                    <a16:creationId xmlns:a16="http://schemas.microsoft.com/office/drawing/2014/main" id="{48801E6C-CEF4-3629-8656-8AF515AA8964}"/>
                  </a:ext>
                </a:extLst>
              </p:cNvPr>
              <p:cNvSpPr/>
              <p:nvPr/>
            </p:nvSpPr>
            <p:spPr>
              <a:xfrm>
                <a:off x="13163875" y="1450150"/>
                <a:ext cx="1215100" cy="829075"/>
              </a:xfrm>
              <a:custGeom>
                <a:avLst/>
                <a:gdLst/>
                <a:ahLst/>
                <a:cxnLst/>
                <a:rect l="l" t="t" r="r" b="b"/>
                <a:pathLst>
                  <a:path w="48604" h="33163" extrusionOk="0">
                    <a:moveTo>
                      <a:pt x="3679" y="1"/>
                    </a:moveTo>
                    <a:cubicBezTo>
                      <a:pt x="1673" y="1"/>
                      <a:pt x="1" y="1642"/>
                      <a:pt x="1" y="3679"/>
                    </a:cubicBezTo>
                    <a:lnTo>
                      <a:pt x="1" y="29485"/>
                    </a:lnTo>
                    <a:cubicBezTo>
                      <a:pt x="1" y="31491"/>
                      <a:pt x="1642" y="33162"/>
                      <a:pt x="3679" y="33162"/>
                    </a:cubicBezTo>
                    <a:lnTo>
                      <a:pt x="44926" y="33162"/>
                    </a:lnTo>
                    <a:cubicBezTo>
                      <a:pt x="46932" y="33162"/>
                      <a:pt x="48604" y="31521"/>
                      <a:pt x="48604" y="29485"/>
                    </a:cubicBezTo>
                    <a:lnTo>
                      <a:pt x="48604" y="3679"/>
                    </a:lnTo>
                    <a:cubicBezTo>
                      <a:pt x="48604" y="1673"/>
                      <a:pt x="46962" y="1"/>
                      <a:pt x="44926"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a:extLst>
                  <a:ext uri="{FF2B5EF4-FFF2-40B4-BE49-F238E27FC236}">
                    <a16:creationId xmlns:a16="http://schemas.microsoft.com/office/drawing/2014/main" id="{6BCAEE14-0A84-B2F2-DB0F-9CF1EC10B177}"/>
                  </a:ext>
                </a:extLst>
              </p:cNvPr>
              <p:cNvSpPr/>
              <p:nvPr/>
            </p:nvSpPr>
            <p:spPr>
              <a:xfrm>
                <a:off x="13163875" y="1450150"/>
                <a:ext cx="1215100" cy="829075"/>
              </a:xfrm>
              <a:custGeom>
                <a:avLst/>
                <a:gdLst/>
                <a:ahLst/>
                <a:cxnLst/>
                <a:rect l="l" t="t" r="r" b="b"/>
                <a:pathLst>
                  <a:path w="48604" h="33163" fill="none" extrusionOk="0">
                    <a:moveTo>
                      <a:pt x="44926" y="33162"/>
                    </a:moveTo>
                    <a:lnTo>
                      <a:pt x="3679" y="33162"/>
                    </a:lnTo>
                    <a:cubicBezTo>
                      <a:pt x="1642" y="33162"/>
                      <a:pt x="1" y="31491"/>
                      <a:pt x="1" y="29485"/>
                    </a:cubicBezTo>
                    <a:lnTo>
                      <a:pt x="1" y="3679"/>
                    </a:lnTo>
                    <a:cubicBezTo>
                      <a:pt x="1" y="1642"/>
                      <a:pt x="1673" y="1"/>
                      <a:pt x="3679" y="1"/>
                    </a:cubicBezTo>
                    <a:lnTo>
                      <a:pt x="44926" y="1"/>
                    </a:lnTo>
                    <a:cubicBezTo>
                      <a:pt x="46962" y="1"/>
                      <a:pt x="48604" y="1673"/>
                      <a:pt x="48604" y="3679"/>
                    </a:cubicBezTo>
                    <a:lnTo>
                      <a:pt x="48604" y="29485"/>
                    </a:lnTo>
                    <a:cubicBezTo>
                      <a:pt x="48604" y="31521"/>
                      <a:pt x="46932" y="33162"/>
                      <a:pt x="44926" y="33162"/>
                    </a:cubicBezTo>
                    <a:close/>
                  </a:path>
                </a:pathLst>
              </a:custGeom>
              <a:noFill/>
              <a:ln w="9875"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a:extLst>
                  <a:ext uri="{FF2B5EF4-FFF2-40B4-BE49-F238E27FC236}">
                    <a16:creationId xmlns:a16="http://schemas.microsoft.com/office/drawing/2014/main" id="{EA0FF182-45AB-E6D0-FD66-51E1548BF5A9}"/>
                  </a:ext>
                </a:extLst>
              </p:cNvPr>
              <p:cNvSpPr/>
              <p:nvPr/>
            </p:nvSpPr>
            <p:spPr>
              <a:xfrm>
                <a:off x="14128950" y="1584650"/>
                <a:ext cx="95000" cy="95025"/>
              </a:xfrm>
              <a:custGeom>
                <a:avLst/>
                <a:gdLst/>
                <a:ahLst/>
                <a:cxnLst/>
                <a:rect l="l" t="t" r="r" b="b"/>
                <a:pathLst>
                  <a:path w="3800" h="3801" extrusionOk="0">
                    <a:moveTo>
                      <a:pt x="1915" y="1"/>
                    </a:moveTo>
                    <a:cubicBezTo>
                      <a:pt x="852" y="1"/>
                      <a:pt x="0" y="882"/>
                      <a:pt x="0" y="1916"/>
                    </a:cubicBezTo>
                    <a:cubicBezTo>
                      <a:pt x="0" y="2980"/>
                      <a:pt x="852" y="3800"/>
                      <a:pt x="1915" y="3800"/>
                    </a:cubicBezTo>
                    <a:cubicBezTo>
                      <a:pt x="2979" y="3800"/>
                      <a:pt x="3800" y="2949"/>
                      <a:pt x="3800" y="1916"/>
                    </a:cubicBezTo>
                    <a:cubicBezTo>
                      <a:pt x="3800" y="882"/>
                      <a:pt x="2979" y="1"/>
                      <a:pt x="191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a:extLst>
                  <a:ext uri="{FF2B5EF4-FFF2-40B4-BE49-F238E27FC236}">
                    <a16:creationId xmlns:a16="http://schemas.microsoft.com/office/drawing/2014/main" id="{7AF50C6F-3EE9-C458-35CF-2C15114D67D7}"/>
                  </a:ext>
                </a:extLst>
              </p:cNvPr>
              <p:cNvSpPr/>
              <p:nvPr/>
            </p:nvSpPr>
            <p:spPr>
              <a:xfrm>
                <a:off x="13377425" y="2058075"/>
                <a:ext cx="53200" cy="53225"/>
              </a:xfrm>
              <a:custGeom>
                <a:avLst/>
                <a:gdLst/>
                <a:ahLst/>
                <a:cxnLst/>
                <a:rect l="l" t="t" r="r" b="b"/>
                <a:pathLst>
                  <a:path w="2128" h="2129" extrusionOk="0">
                    <a:moveTo>
                      <a:pt x="1064" y="0"/>
                    </a:moveTo>
                    <a:cubicBezTo>
                      <a:pt x="517" y="0"/>
                      <a:pt x="0" y="456"/>
                      <a:pt x="0" y="1064"/>
                    </a:cubicBezTo>
                    <a:cubicBezTo>
                      <a:pt x="0" y="1642"/>
                      <a:pt x="456" y="2128"/>
                      <a:pt x="1064" y="2128"/>
                    </a:cubicBezTo>
                    <a:cubicBezTo>
                      <a:pt x="1641" y="2128"/>
                      <a:pt x="2128" y="1672"/>
                      <a:pt x="2128" y="1064"/>
                    </a:cubicBezTo>
                    <a:cubicBezTo>
                      <a:pt x="2128" y="487"/>
                      <a:pt x="1641" y="0"/>
                      <a:pt x="1064"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a:extLst>
                  <a:ext uri="{FF2B5EF4-FFF2-40B4-BE49-F238E27FC236}">
                    <a16:creationId xmlns:a16="http://schemas.microsoft.com/office/drawing/2014/main" id="{450D59D5-5A9F-2F1C-88B2-BB0333CDFCAA}"/>
                  </a:ext>
                </a:extLst>
              </p:cNvPr>
              <p:cNvSpPr/>
              <p:nvPr/>
            </p:nvSpPr>
            <p:spPr>
              <a:xfrm>
                <a:off x="14119825" y="2095300"/>
                <a:ext cx="41825" cy="41075"/>
              </a:xfrm>
              <a:custGeom>
                <a:avLst/>
                <a:gdLst/>
                <a:ahLst/>
                <a:cxnLst/>
                <a:rect l="l" t="t" r="r" b="b"/>
                <a:pathLst>
                  <a:path w="1673" h="1643"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a:extLst>
                  <a:ext uri="{FF2B5EF4-FFF2-40B4-BE49-F238E27FC236}">
                    <a16:creationId xmlns:a16="http://schemas.microsoft.com/office/drawing/2014/main" id="{C83C846F-7123-BC94-A0FA-8FA4C480BD0D}"/>
                  </a:ext>
                </a:extLst>
              </p:cNvPr>
              <p:cNvSpPr/>
              <p:nvPr/>
            </p:nvSpPr>
            <p:spPr>
              <a:xfrm>
                <a:off x="13502800" y="1639375"/>
                <a:ext cx="95000" cy="95000"/>
              </a:xfrm>
              <a:custGeom>
                <a:avLst/>
                <a:gdLst/>
                <a:ahLst/>
                <a:cxnLst/>
                <a:rect l="l" t="t" r="r" b="b"/>
                <a:pathLst>
                  <a:path w="3800" h="3800" extrusionOk="0">
                    <a:moveTo>
                      <a:pt x="1915" y="0"/>
                    </a:moveTo>
                    <a:cubicBezTo>
                      <a:pt x="851" y="0"/>
                      <a:pt x="0" y="821"/>
                      <a:pt x="0" y="1885"/>
                    </a:cubicBezTo>
                    <a:cubicBezTo>
                      <a:pt x="0" y="2949"/>
                      <a:pt x="851" y="3800"/>
                      <a:pt x="1915" y="3800"/>
                    </a:cubicBezTo>
                    <a:cubicBezTo>
                      <a:pt x="2949" y="3800"/>
                      <a:pt x="3800" y="2949"/>
                      <a:pt x="3800" y="1885"/>
                    </a:cubicBezTo>
                    <a:cubicBezTo>
                      <a:pt x="3800" y="821"/>
                      <a:pt x="2949" y="0"/>
                      <a:pt x="1915"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a:extLst>
                  <a:ext uri="{FF2B5EF4-FFF2-40B4-BE49-F238E27FC236}">
                    <a16:creationId xmlns:a16="http://schemas.microsoft.com/office/drawing/2014/main" id="{F2B3401D-0E3F-8C6F-D8A1-80B4CFDF070A}"/>
                  </a:ext>
                </a:extLst>
              </p:cNvPr>
              <p:cNvSpPr/>
              <p:nvPr/>
            </p:nvSpPr>
            <p:spPr>
              <a:xfrm>
                <a:off x="14080325" y="1283750"/>
                <a:ext cx="496975" cy="340450"/>
              </a:xfrm>
              <a:custGeom>
                <a:avLst/>
                <a:gdLst/>
                <a:ahLst/>
                <a:cxnLst/>
                <a:rect l="l" t="t" r="r" b="b"/>
                <a:pathLst>
                  <a:path w="19879" h="13618" extrusionOk="0">
                    <a:moveTo>
                      <a:pt x="1520" y="0"/>
                    </a:moveTo>
                    <a:cubicBezTo>
                      <a:pt x="699" y="0"/>
                      <a:pt x="0" y="699"/>
                      <a:pt x="0" y="1520"/>
                    </a:cubicBezTo>
                    <a:lnTo>
                      <a:pt x="0" y="12098"/>
                    </a:lnTo>
                    <a:cubicBezTo>
                      <a:pt x="0" y="12918"/>
                      <a:pt x="699" y="13617"/>
                      <a:pt x="1520" y="13617"/>
                    </a:cubicBezTo>
                    <a:lnTo>
                      <a:pt x="18359" y="13617"/>
                    </a:lnTo>
                    <a:cubicBezTo>
                      <a:pt x="19210" y="13617"/>
                      <a:pt x="19879" y="12918"/>
                      <a:pt x="19879" y="12098"/>
                    </a:cubicBezTo>
                    <a:lnTo>
                      <a:pt x="19879" y="1520"/>
                    </a:lnTo>
                    <a:cubicBezTo>
                      <a:pt x="19879" y="699"/>
                      <a:pt x="19210" y="0"/>
                      <a:pt x="18359" y="0"/>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a:extLst>
                  <a:ext uri="{FF2B5EF4-FFF2-40B4-BE49-F238E27FC236}">
                    <a16:creationId xmlns:a16="http://schemas.microsoft.com/office/drawing/2014/main" id="{846EAA88-E6B5-15F1-4807-0AE94C557FAE}"/>
                  </a:ext>
                </a:extLst>
              </p:cNvPr>
              <p:cNvSpPr/>
              <p:nvPr/>
            </p:nvSpPr>
            <p:spPr>
              <a:xfrm>
                <a:off x="14080325" y="1283750"/>
                <a:ext cx="496975" cy="340450"/>
              </a:xfrm>
              <a:custGeom>
                <a:avLst/>
                <a:gdLst/>
                <a:ahLst/>
                <a:cxnLst/>
                <a:rect l="l" t="t" r="r" b="b"/>
                <a:pathLst>
                  <a:path w="19879" h="13618" fill="none" extrusionOk="0">
                    <a:moveTo>
                      <a:pt x="18359" y="13617"/>
                    </a:moveTo>
                    <a:lnTo>
                      <a:pt x="1520" y="13617"/>
                    </a:lnTo>
                    <a:cubicBezTo>
                      <a:pt x="699" y="13617"/>
                      <a:pt x="0" y="12918"/>
                      <a:pt x="0" y="12098"/>
                    </a:cubicBezTo>
                    <a:lnTo>
                      <a:pt x="0" y="1520"/>
                    </a:lnTo>
                    <a:cubicBezTo>
                      <a:pt x="0" y="699"/>
                      <a:pt x="699" y="0"/>
                      <a:pt x="1520" y="0"/>
                    </a:cubicBezTo>
                    <a:lnTo>
                      <a:pt x="18359" y="0"/>
                    </a:lnTo>
                    <a:cubicBezTo>
                      <a:pt x="19210" y="0"/>
                      <a:pt x="19879" y="699"/>
                      <a:pt x="19879" y="1520"/>
                    </a:cubicBezTo>
                    <a:lnTo>
                      <a:pt x="19879" y="12098"/>
                    </a:lnTo>
                    <a:cubicBezTo>
                      <a:pt x="19879" y="12918"/>
                      <a:pt x="19210" y="13617"/>
                      <a:pt x="18359" y="13617"/>
                    </a:cubicBezTo>
                    <a:close/>
                  </a:path>
                </a:pathLst>
              </a:custGeom>
              <a:solidFill>
                <a:srgbClr val="92F7FF">
                  <a:alpha val="40650"/>
                </a:srgbClr>
              </a:solid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a:extLst>
                  <a:ext uri="{FF2B5EF4-FFF2-40B4-BE49-F238E27FC236}">
                    <a16:creationId xmlns:a16="http://schemas.microsoft.com/office/drawing/2014/main" id="{509E7BCD-EF8B-0475-05AB-69437ED3ECA2}"/>
                  </a:ext>
                </a:extLst>
              </p:cNvPr>
              <p:cNvSpPr/>
              <p:nvPr/>
            </p:nvSpPr>
            <p:spPr>
              <a:xfrm>
                <a:off x="14475450" y="133997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a:extLst>
                  <a:ext uri="{FF2B5EF4-FFF2-40B4-BE49-F238E27FC236}">
                    <a16:creationId xmlns:a16="http://schemas.microsoft.com/office/drawing/2014/main" id="{6B86D966-40CB-A162-C273-3D3A09B27FCC}"/>
                  </a:ext>
                </a:extLst>
              </p:cNvPr>
              <p:cNvSpPr/>
              <p:nvPr/>
            </p:nvSpPr>
            <p:spPr>
              <a:xfrm>
                <a:off x="14166950" y="1533000"/>
                <a:ext cx="22825" cy="22800"/>
              </a:xfrm>
              <a:custGeom>
                <a:avLst/>
                <a:gdLst/>
                <a:ahLst/>
                <a:cxnLst/>
                <a:rect l="l" t="t" r="r" b="b"/>
                <a:pathLst>
                  <a:path w="913" h="912" extrusionOk="0">
                    <a:moveTo>
                      <a:pt x="456" y="0"/>
                    </a:moveTo>
                    <a:cubicBezTo>
                      <a:pt x="183" y="0"/>
                      <a:pt x="0" y="213"/>
                      <a:pt x="0" y="456"/>
                    </a:cubicBezTo>
                    <a:cubicBezTo>
                      <a:pt x="0" y="699"/>
                      <a:pt x="243" y="912"/>
                      <a:pt x="456" y="912"/>
                    </a:cubicBezTo>
                    <a:cubicBezTo>
                      <a:pt x="730" y="912"/>
                      <a:pt x="912" y="669"/>
                      <a:pt x="912" y="456"/>
                    </a:cubicBezTo>
                    <a:cubicBezTo>
                      <a:pt x="912" y="182"/>
                      <a:pt x="699" y="0"/>
                      <a:pt x="456"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a:extLst>
                  <a:ext uri="{FF2B5EF4-FFF2-40B4-BE49-F238E27FC236}">
                    <a16:creationId xmlns:a16="http://schemas.microsoft.com/office/drawing/2014/main" id="{34E7AE0B-7400-D3D0-0F2B-60ADA8A729F7}"/>
                  </a:ext>
                </a:extLst>
              </p:cNvPr>
              <p:cNvSpPr/>
              <p:nvPr/>
            </p:nvSpPr>
            <p:spPr>
              <a:xfrm>
                <a:off x="14470900" y="1548175"/>
                <a:ext cx="17500" cy="16750"/>
              </a:xfrm>
              <a:custGeom>
                <a:avLst/>
                <a:gdLst/>
                <a:ahLst/>
                <a:cxnLst/>
                <a:rect l="l" t="t" r="r" b="b"/>
                <a:pathLst>
                  <a:path w="700" h="670" extrusionOk="0">
                    <a:moveTo>
                      <a:pt x="335" y="1"/>
                    </a:moveTo>
                    <a:cubicBezTo>
                      <a:pt x="153" y="1"/>
                      <a:pt x="1" y="153"/>
                      <a:pt x="1" y="335"/>
                    </a:cubicBezTo>
                    <a:cubicBezTo>
                      <a:pt x="1" y="518"/>
                      <a:pt x="153" y="670"/>
                      <a:pt x="335" y="670"/>
                    </a:cubicBezTo>
                    <a:cubicBezTo>
                      <a:pt x="548" y="670"/>
                      <a:pt x="700" y="518"/>
                      <a:pt x="700" y="335"/>
                    </a:cubicBezTo>
                    <a:cubicBezTo>
                      <a:pt x="700" y="153"/>
                      <a:pt x="548" y="31"/>
                      <a:pt x="33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a:extLst>
                  <a:ext uri="{FF2B5EF4-FFF2-40B4-BE49-F238E27FC236}">
                    <a16:creationId xmlns:a16="http://schemas.microsoft.com/office/drawing/2014/main" id="{27F59603-A493-D715-7089-C477B41C9BDC}"/>
                  </a:ext>
                </a:extLst>
              </p:cNvPr>
              <p:cNvSpPr/>
              <p:nvPr/>
            </p:nvSpPr>
            <p:spPr>
              <a:xfrm>
                <a:off x="14219375" y="1362025"/>
                <a:ext cx="38025" cy="38000"/>
              </a:xfrm>
              <a:custGeom>
                <a:avLst/>
                <a:gdLst/>
                <a:ahLst/>
                <a:cxnLst/>
                <a:rect l="l" t="t" r="r" b="b"/>
                <a:pathLst>
                  <a:path w="1521" h="1520" extrusionOk="0">
                    <a:moveTo>
                      <a:pt x="760" y="0"/>
                    </a:moveTo>
                    <a:cubicBezTo>
                      <a:pt x="335" y="0"/>
                      <a:pt x="1" y="334"/>
                      <a:pt x="1" y="760"/>
                    </a:cubicBezTo>
                    <a:cubicBezTo>
                      <a:pt x="1" y="1155"/>
                      <a:pt x="335" y="1520"/>
                      <a:pt x="760" y="1520"/>
                    </a:cubicBezTo>
                    <a:cubicBezTo>
                      <a:pt x="1186" y="1520"/>
                      <a:pt x="1520" y="1155"/>
                      <a:pt x="1520" y="760"/>
                    </a:cubicBezTo>
                    <a:cubicBezTo>
                      <a:pt x="1520" y="334"/>
                      <a:pt x="1186" y="0"/>
                      <a:pt x="760"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a:extLst>
                  <a:ext uri="{FF2B5EF4-FFF2-40B4-BE49-F238E27FC236}">
                    <a16:creationId xmlns:a16="http://schemas.microsoft.com/office/drawing/2014/main" id="{50372C20-B31A-A6C9-7D07-C4E12F4C0DD4}"/>
                  </a:ext>
                </a:extLst>
              </p:cNvPr>
              <p:cNvSpPr/>
              <p:nvPr/>
            </p:nvSpPr>
            <p:spPr>
              <a:xfrm>
                <a:off x="12908550" y="2032225"/>
                <a:ext cx="497000" cy="340475"/>
              </a:xfrm>
              <a:custGeom>
                <a:avLst/>
                <a:gdLst/>
                <a:ahLst/>
                <a:cxnLst/>
                <a:rect l="l" t="t" r="r" b="b"/>
                <a:pathLst>
                  <a:path w="19880" h="13619" extrusionOk="0">
                    <a:moveTo>
                      <a:pt x="1521" y="1"/>
                    </a:moveTo>
                    <a:cubicBezTo>
                      <a:pt x="670" y="1"/>
                      <a:pt x="1" y="700"/>
                      <a:pt x="1" y="1521"/>
                    </a:cubicBezTo>
                    <a:lnTo>
                      <a:pt x="1" y="12098"/>
                    </a:lnTo>
                    <a:cubicBezTo>
                      <a:pt x="1" y="12919"/>
                      <a:pt x="670" y="13618"/>
                      <a:pt x="1521" y="13618"/>
                    </a:cubicBezTo>
                    <a:lnTo>
                      <a:pt x="18360" y="13618"/>
                    </a:lnTo>
                    <a:cubicBezTo>
                      <a:pt x="19181" y="13618"/>
                      <a:pt x="19819" y="12919"/>
                      <a:pt x="19880" y="12098"/>
                    </a:cubicBezTo>
                    <a:lnTo>
                      <a:pt x="19880" y="1521"/>
                    </a:lnTo>
                    <a:cubicBezTo>
                      <a:pt x="19880" y="700"/>
                      <a:pt x="19181" y="1"/>
                      <a:pt x="18360"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a:extLst>
                  <a:ext uri="{FF2B5EF4-FFF2-40B4-BE49-F238E27FC236}">
                    <a16:creationId xmlns:a16="http://schemas.microsoft.com/office/drawing/2014/main" id="{1A4FC7DB-166C-132B-64D7-B6F24EBE7E8D}"/>
                  </a:ext>
                </a:extLst>
              </p:cNvPr>
              <p:cNvSpPr/>
              <p:nvPr/>
            </p:nvSpPr>
            <p:spPr>
              <a:xfrm>
                <a:off x="12908550" y="2032225"/>
                <a:ext cx="497000" cy="340475"/>
              </a:xfrm>
              <a:custGeom>
                <a:avLst/>
                <a:gdLst/>
                <a:ahLst/>
                <a:cxnLst/>
                <a:rect l="l" t="t" r="r" b="b"/>
                <a:pathLst>
                  <a:path w="19880" h="13619" fill="none" extrusionOk="0">
                    <a:moveTo>
                      <a:pt x="18360" y="13618"/>
                    </a:moveTo>
                    <a:lnTo>
                      <a:pt x="1521" y="13618"/>
                    </a:lnTo>
                    <a:cubicBezTo>
                      <a:pt x="670" y="13618"/>
                      <a:pt x="1" y="12919"/>
                      <a:pt x="1" y="12098"/>
                    </a:cubicBezTo>
                    <a:lnTo>
                      <a:pt x="1" y="1521"/>
                    </a:lnTo>
                    <a:cubicBezTo>
                      <a:pt x="1" y="700"/>
                      <a:pt x="670" y="1"/>
                      <a:pt x="1521" y="1"/>
                    </a:cubicBezTo>
                    <a:lnTo>
                      <a:pt x="18360" y="1"/>
                    </a:lnTo>
                    <a:cubicBezTo>
                      <a:pt x="19181" y="1"/>
                      <a:pt x="19880" y="700"/>
                      <a:pt x="19880" y="1521"/>
                    </a:cubicBezTo>
                    <a:lnTo>
                      <a:pt x="19880" y="12098"/>
                    </a:lnTo>
                    <a:cubicBezTo>
                      <a:pt x="19819" y="12919"/>
                      <a:pt x="19181" y="13618"/>
                      <a:pt x="18360" y="13618"/>
                    </a:cubicBezTo>
                    <a:close/>
                  </a:path>
                </a:pathLst>
              </a:custGeom>
              <a:no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a:extLst>
                  <a:ext uri="{FF2B5EF4-FFF2-40B4-BE49-F238E27FC236}">
                    <a16:creationId xmlns:a16="http://schemas.microsoft.com/office/drawing/2014/main" id="{E24FEFA6-414E-B28F-E6A8-82DE237223C6}"/>
                  </a:ext>
                </a:extLst>
              </p:cNvPr>
              <p:cNvSpPr/>
              <p:nvPr/>
            </p:nvSpPr>
            <p:spPr>
              <a:xfrm>
                <a:off x="13303700" y="208922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a:extLst>
                  <a:ext uri="{FF2B5EF4-FFF2-40B4-BE49-F238E27FC236}">
                    <a16:creationId xmlns:a16="http://schemas.microsoft.com/office/drawing/2014/main" id="{BD4C7EA2-A8FF-2C9C-CBD4-128D1DAEEEEE}"/>
                  </a:ext>
                </a:extLst>
              </p:cNvPr>
              <p:cNvSpPr/>
              <p:nvPr/>
            </p:nvSpPr>
            <p:spPr>
              <a:xfrm>
                <a:off x="12993675" y="2281475"/>
                <a:ext cx="22825" cy="22825"/>
              </a:xfrm>
              <a:custGeom>
                <a:avLst/>
                <a:gdLst/>
                <a:ahLst/>
                <a:cxnLst/>
                <a:rect l="l" t="t" r="r" b="b"/>
                <a:pathLst>
                  <a:path w="913" h="913" extrusionOk="0">
                    <a:moveTo>
                      <a:pt x="456" y="1"/>
                    </a:moveTo>
                    <a:cubicBezTo>
                      <a:pt x="213" y="1"/>
                      <a:pt x="0" y="213"/>
                      <a:pt x="0" y="457"/>
                    </a:cubicBezTo>
                    <a:cubicBezTo>
                      <a:pt x="0" y="700"/>
                      <a:pt x="213" y="913"/>
                      <a:pt x="456" y="913"/>
                    </a:cubicBezTo>
                    <a:cubicBezTo>
                      <a:pt x="730" y="913"/>
                      <a:pt x="912" y="669"/>
                      <a:pt x="912" y="457"/>
                    </a:cubicBezTo>
                    <a:cubicBezTo>
                      <a:pt x="912" y="213"/>
                      <a:pt x="730" y="1"/>
                      <a:pt x="45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a:extLst>
                  <a:ext uri="{FF2B5EF4-FFF2-40B4-BE49-F238E27FC236}">
                    <a16:creationId xmlns:a16="http://schemas.microsoft.com/office/drawing/2014/main" id="{31600100-E6EA-7A49-6D7C-22A46A3BA093}"/>
                  </a:ext>
                </a:extLst>
              </p:cNvPr>
              <p:cNvSpPr/>
              <p:nvPr/>
            </p:nvSpPr>
            <p:spPr>
              <a:xfrm>
                <a:off x="13298375" y="2297425"/>
                <a:ext cx="17525" cy="16750"/>
              </a:xfrm>
              <a:custGeom>
                <a:avLst/>
                <a:gdLst/>
                <a:ahLst/>
                <a:cxnLst/>
                <a:rect l="l" t="t" r="r" b="b"/>
                <a:pathLst>
                  <a:path w="701" h="670" extrusionOk="0">
                    <a:moveTo>
                      <a:pt x="366" y="1"/>
                    </a:moveTo>
                    <a:cubicBezTo>
                      <a:pt x="183" y="1"/>
                      <a:pt x="1" y="153"/>
                      <a:pt x="1" y="335"/>
                    </a:cubicBezTo>
                    <a:cubicBezTo>
                      <a:pt x="1" y="518"/>
                      <a:pt x="183" y="670"/>
                      <a:pt x="366" y="670"/>
                    </a:cubicBezTo>
                    <a:cubicBezTo>
                      <a:pt x="548" y="670"/>
                      <a:pt x="700" y="518"/>
                      <a:pt x="700" y="335"/>
                    </a:cubicBezTo>
                    <a:cubicBezTo>
                      <a:pt x="700" y="153"/>
                      <a:pt x="548" y="1"/>
                      <a:pt x="36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a:extLst>
                  <a:ext uri="{FF2B5EF4-FFF2-40B4-BE49-F238E27FC236}">
                    <a16:creationId xmlns:a16="http://schemas.microsoft.com/office/drawing/2014/main" id="{E8089A4E-5EBA-E1E8-8307-7D59C8AB87CC}"/>
                  </a:ext>
                </a:extLst>
              </p:cNvPr>
              <p:cNvSpPr/>
              <p:nvPr/>
            </p:nvSpPr>
            <p:spPr>
              <a:xfrm>
                <a:off x="13046850" y="2111275"/>
                <a:ext cx="38025" cy="38000"/>
              </a:xfrm>
              <a:custGeom>
                <a:avLst/>
                <a:gdLst/>
                <a:ahLst/>
                <a:cxnLst/>
                <a:rect l="l" t="t" r="r" b="b"/>
                <a:pathLst>
                  <a:path w="1521" h="1520" extrusionOk="0">
                    <a:moveTo>
                      <a:pt x="761" y="0"/>
                    </a:moveTo>
                    <a:cubicBezTo>
                      <a:pt x="335" y="0"/>
                      <a:pt x="1" y="334"/>
                      <a:pt x="1" y="760"/>
                    </a:cubicBezTo>
                    <a:cubicBezTo>
                      <a:pt x="1" y="1185"/>
                      <a:pt x="335" y="1520"/>
                      <a:pt x="761" y="1520"/>
                    </a:cubicBezTo>
                    <a:cubicBezTo>
                      <a:pt x="1186" y="1520"/>
                      <a:pt x="1521" y="1185"/>
                      <a:pt x="1521" y="760"/>
                    </a:cubicBezTo>
                    <a:cubicBezTo>
                      <a:pt x="1521" y="334"/>
                      <a:pt x="1186" y="0"/>
                      <a:pt x="761"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7">
              <a:extLst>
                <a:ext uri="{FF2B5EF4-FFF2-40B4-BE49-F238E27FC236}">
                  <a16:creationId xmlns:a16="http://schemas.microsoft.com/office/drawing/2014/main" id="{D8E89540-21D6-1D9F-48BC-88781C08F2B9}"/>
                </a:ext>
              </a:extLst>
            </p:cNvPr>
            <p:cNvGrpSpPr/>
            <p:nvPr/>
          </p:nvGrpSpPr>
          <p:grpSpPr>
            <a:xfrm>
              <a:off x="6265785" y="1346404"/>
              <a:ext cx="518269" cy="328105"/>
              <a:chOff x="783960" y="4261704"/>
              <a:chExt cx="518269" cy="328105"/>
            </a:xfrm>
          </p:grpSpPr>
          <p:sp>
            <p:nvSpPr>
              <p:cNvPr id="488" name="Google Shape;488;p37">
                <a:extLst>
                  <a:ext uri="{FF2B5EF4-FFF2-40B4-BE49-F238E27FC236}">
                    <a16:creationId xmlns:a16="http://schemas.microsoft.com/office/drawing/2014/main" id="{122BEDA3-17EA-3185-AADC-6761A43B5805}"/>
                  </a:ext>
                </a:extLst>
              </p:cNvPr>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37">
                <a:extLst>
                  <a:ext uri="{FF2B5EF4-FFF2-40B4-BE49-F238E27FC236}">
                    <a16:creationId xmlns:a16="http://schemas.microsoft.com/office/drawing/2014/main" id="{D256074F-2CD6-F581-CA0A-42B20EDF93BE}"/>
                  </a:ext>
                </a:extLst>
              </p:cNvPr>
              <p:cNvGrpSpPr/>
              <p:nvPr/>
            </p:nvGrpSpPr>
            <p:grpSpPr>
              <a:xfrm>
                <a:off x="783960" y="4261704"/>
                <a:ext cx="518269" cy="328105"/>
                <a:chOff x="783960" y="4261704"/>
                <a:chExt cx="518269" cy="328105"/>
              </a:xfrm>
            </p:grpSpPr>
            <p:sp>
              <p:nvSpPr>
                <p:cNvPr id="490" name="Google Shape;490;p37">
                  <a:extLst>
                    <a:ext uri="{FF2B5EF4-FFF2-40B4-BE49-F238E27FC236}">
                      <a16:creationId xmlns:a16="http://schemas.microsoft.com/office/drawing/2014/main" id="{B323C2D1-2F13-22D1-320B-23FC139C9E59}"/>
                    </a:ext>
                  </a:extLst>
                </p:cNvPr>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a:extLst>
                    <a:ext uri="{FF2B5EF4-FFF2-40B4-BE49-F238E27FC236}">
                      <a16:creationId xmlns:a16="http://schemas.microsoft.com/office/drawing/2014/main" id="{6BEDD23C-08DD-667E-0367-8269C4D5FE7E}"/>
                    </a:ext>
                  </a:extLst>
                </p:cNvPr>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a:extLst>
                    <a:ext uri="{FF2B5EF4-FFF2-40B4-BE49-F238E27FC236}">
                      <a16:creationId xmlns:a16="http://schemas.microsoft.com/office/drawing/2014/main" id="{7F46030A-30F2-8D28-3969-BA2E373C4235}"/>
                    </a:ext>
                  </a:extLst>
                </p:cNvPr>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a:extLst>
                    <a:ext uri="{FF2B5EF4-FFF2-40B4-BE49-F238E27FC236}">
                      <a16:creationId xmlns:a16="http://schemas.microsoft.com/office/drawing/2014/main" id="{7853D421-2782-9860-1C14-9FBACA93409F}"/>
                    </a:ext>
                  </a:extLst>
                </p:cNvPr>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 name="Google Shape;494;p37">
              <a:extLst>
                <a:ext uri="{FF2B5EF4-FFF2-40B4-BE49-F238E27FC236}">
                  <a16:creationId xmlns:a16="http://schemas.microsoft.com/office/drawing/2014/main" id="{EA9ABCD0-4BC9-3577-2E35-1DA3BDCE1C60}"/>
                </a:ext>
              </a:extLst>
            </p:cNvPr>
            <p:cNvGrpSpPr/>
            <p:nvPr/>
          </p:nvGrpSpPr>
          <p:grpSpPr>
            <a:xfrm flipH="1">
              <a:off x="7976238" y="605862"/>
              <a:ext cx="850753" cy="850724"/>
              <a:chOff x="780950" y="891300"/>
              <a:chExt cx="727575" cy="727550"/>
            </a:xfrm>
          </p:grpSpPr>
          <p:sp>
            <p:nvSpPr>
              <p:cNvPr id="495" name="Google Shape;495;p37">
                <a:extLst>
                  <a:ext uri="{FF2B5EF4-FFF2-40B4-BE49-F238E27FC236}">
                    <a16:creationId xmlns:a16="http://schemas.microsoft.com/office/drawing/2014/main" id="{2F2C579E-E8B7-67A2-1A7B-A1BB9F218CE8}"/>
                  </a:ext>
                </a:extLst>
              </p:cNvPr>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a:extLst>
                  <a:ext uri="{FF2B5EF4-FFF2-40B4-BE49-F238E27FC236}">
                    <a16:creationId xmlns:a16="http://schemas.microsoft.com/office/drawing/2014/main" id="{9D0E2CBD-DE3D-8060-D5C1-91EE6FA14A08}"/>
                  </a:ext>
                </a:extLst>
              </p:cNvPr>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a:extLst>
                  <a:ext uri="{FF2B5EF4-FFF2-40B4-BE49-F238E27FC236}">
                    <a16:creationId xmlns:a16="http://schemas.microsoft.com/office/drawing/2014/main" id="{FA3B12C6-0C17-F900-514E-92BB25EA7156}"/>
                  </a:ext>
                </a:extLst>
              </p:cNvPr>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a:extLst>
                  <a:ext uri="{FF2B5EF4-FFF2-40B4-BE49-F238E27FC236}">
                    <a16:creationId xmlns:a16="http://schemas.microsoft.com/office/drawing/2014/main" id="{06CF6546-0544-66C5-00D8-5FAD134EC3DB}"/>
                  </a:ext>
                </a:extLst>
              </p:cNvPr>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a:extLst>
                  <a:ext uri="{FF2B5EF4-FFF2-40B4-BE49-F238E27FC236}">
                    <a16:creationId xmlns:a16="http://schemas.microsoft.com/office/drawing/2014/main" id="{BB6ED4A8-58B6-B4DA-5DF7-18975419BD65}"/>
                  </a:ext>
                </a:extLst>
              </p:cNvPr>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a:extLst>
                  <a:ext uri="{FF2B5EF4-FFF2-40B4-BE49-F238E27FC236}">
                    <a16:creationId xmlns:a16="http://schemas.microsoft.com/office/drawing/2014/main" id="{795765D5-D335-1D6F-8B35-E43519DADDC5}"/>
                  </a:ext>
                </a:extLst>
              </p:cNvPr>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a:extLst>
                  <a:ext uri="{FF2B5EF4-FFF2-40B4-BE49-F238E27FC236}">
                    <a16:creationId xmlns:a16="http://schemas.microsoft.com/office/drawing/2014/main" id="{8FF0CF62-9042-1C11-85A0-83AA4F73F28C}"/>
                  </a:ext>
                </a:extLst>
              </p:cNvPr>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7">
              <a:extLst>
                <a:ext uri="{FF2B5EF4-FFF2-40B4-BE49-F238E27FC236}">
                  <a16:creationId xmlns:a16="http://schemas.microsoft.com/office/drawing/2014/main" id="{86A5657C-6716-C8DF-9BA1-48144FF4593D}"/>
                </a:ext>
              </a:extLst>
            </p:cNvPr>
            <p:cNvGrpSpPr/>
            <p:nvPr/>
          </p:nvGrpSpPr>
          <p:grpSpPr>
            <a:xfrm flipH="1">
              <a:off x="7025714" y="1287024"/>
              <a:ext cx="376456" cy="657790"/>
              <a:chOff x="983525" y="1693500"/>
              <a:chExt cx="321950" cy="562550"/>
            </a:xfrm>
          </p:grpSpPr>
          <p:sp>
            <p:nvSpPr>
              <p:cNvPr id="503" name="Google Shape;503;p37">
                <a:extLst>
                  <a:ext uri="{FF2B5EF4-FFF2-40B4-BE49-F238E27FC236}">
                    <a16:creationId xmlns:a16="http://schemas.microsoft.com/office/drawing/2014/main" id="{3A054DFF-C7CE-7229-1D13-72D468497BFC}"/>
                  </a:ext>
                </a:extLst>
              </p:cNvPr>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a:extLst>
                  <a:ext uri="{FF2B5EF4-FFF2-40B4-BE49-F238E27FC236}">
                    <a16:creationId xmlns:a16="http://schemas.microsoft.com/office/drawing/2014/main" id="{27A55041-1970-D63F-905C-0648418FC836}"/>
                  </a:ext>
                </a:extLst>
              </p:cNvPr>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a:extLst>
                  <a:ext uri="{FF2B5EF4-FFF2-40B4-BE49-F238E27FC236}">
                    <a16:creationId xmlns:a16="http://schemas.microsoft.com/office/drawing/2014/main" id="{C58B63D9-6735-1062-DD07-BB0C1FB6296D}"/>
                  </a:ext>
                </a:extLst>
              </p:cNvPr>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a:extLst>
                  <a:ext uri="{FF2B5EF4-FFF2-40B4-BE49-F238E27FC236}">
                    <a16:creationId xmlns:a16="http://schemas.microsoft.com/office/drawing/2014/main" id="{C1F135A5-97A2-F34B-9B7C-28A2A40FED04}"/>
                  </a:ext>
                </a:extLst>
              </p:cNvPr>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a:extLst>
                  <a:ext uri="{FF2B5EF4-FFF2-40B4-BE49-F238E27FC236}">
                    <a16:creationId xmlns:a16="http://schemas.microsoft.com/office/drawing/2014/main" id="{07D3F5EF-5734-FFB2-760A-690D9ACF8906}"/>
                  </a:ext>
                </a:extLst>
              </p:cNvPr>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a:extLst>
                  <a:ext uri="{FF2B5EF4-FFF2-40B4-BE49-F238E27FC236}">
                    <a16:creationId xmlns:a16="http://schemas.microsoft.com/office/drawing/2014/main" id="{572F8C1B-5FF3-4632-8FAB-C3E23B6184BD}"/>
                  </a:ext>
                </a:extLst>
              </p:cNvPr>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a:extLst>
                  <a:ext uri="{FF2B5EF4-FFF2-40B4-BE49-F238E27FC236}">
                    <a16:creationId xmlns:a16="http://schemas.microsoft.com/office/drawing/2014/main" id="{B1A34A08-5D85-2B61-55B0-5D878F9D6BDB}"/>
                  </a:ext>
                </a:extLst>
              </p:cNvPr>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a:extLst>
                  <a:ext uri="{FF2B5EF4-FFF2-40B4-BE49-F238E27FC236}">
                    <a16:creationId xmlns:a16="http://schemas.microsoft.com/office/drawing/2014/main" id="{F817795D-A5B8-A8A9-D45F-19F00226D6C6}"/>
                  </a:ext>
                </a:extLst>
              </p:cNvPr>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a:extLst>
                  <a:ext uri="{FF2B5EF4-FFF2-40B4-BE49-F238E27FC236}">
                    <a16:creationId xmlns:a16="http://schemas.microsoft.com/office/drawing/2014/main" id="{6ED9C280-0796-C44F-6C86-EB955269F273}"/>
                  </a:ext>
                </a:extLst>
              </p:cNvPr>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a:extLst>
                  <a:ext uri="{FF2B5EF4-FFF2-40B4-BE49-F238E27FC236}">
                    <a16:creationId xmlns:a16="http://schemas.microsoft.com/office/drawing/2014/main" id="{E2534B07-272B-15E4-F378-2FEDB22E1BF3}"/>
                  </a:ext>
                </a:extLst>
              </p:cNvPr>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37">
              <a:extLst>
                <a:ext uri="{FF2B5EF4-FFF2-40B4-BE49-F238E27FC236}">
                  <a16:creationId xmlns:a16="http://schemas.microsoft.com/office/drawing/2014/main" id="{8F0995B9-EA7E-7598-9C28-AC9E3C9D8D61}"/>
                </a:ext>
              </a:extLst>
            </p:cNvPr>
            <p:cNvGrpSpPr/>
            <p:nvPr/>
          </p:nvGrpSpPr>
          <p:grpSpPr>
            <a:xfrm>
              <a:off x="4689056" y="170858"/>
              <a:ext cx="2199587" cy="1906939"/>
              <a:chOff x="7383006" y="651608"/>
              <a:chExt cx="2199587" cy="1906939"/>
            </a:xfrm>
          </p:grpSpPr>
          <p:sp>
            <p:nvSpPr>
              <p:cNvPr id="514" name="Google Shape;514;p37">
                <a:extLst>
                  <a:ext uri="{FF2B5EF4-FFF2-40B4-BE49-F238E27FC236}">
                    <a16:creationId xmlns:a16="http://schemas.microsoft.com/office/drawing/2014/main" id="{C87030C5-5D43-737B-6DBF-B068DF172EC9}"/>
                  </a:ext>
                </a:extLst>
              </p:cNvPr>
              <p:cNvSpPr/>
              <p:nvPr/>
            </p:nvSpPr>
            <p:spPr>
              <a:xfrm>
                <a:off x="7383006" y="1647171"/>
                <a:ext cx="773168" cy="911376"/>
              </a:xfrm>
              <a:custGeom>
                <a:avLst/>
                <a:gdLst/>
                <a:ahLst/>
                <a:cxnLst/>
                <a:rect l="l" t="t" r="r" b="b"/>
                <a:pathLst>
                  <a:path w="27988" h="32991" extrusionOk="0">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a:extLst>
                  <a:ext uri="{FF2B5EF4-FFF2-40B4-BE49-F238E27FC236}">
                    <a16:creationId xmlns:a16="http://schemas.microsoft.com/office/drawing/2014/main" id="{13B86475-2475-88D7-8F67-A9C471EFCFC9}"/>
                  </a:ext>
                </a:extLst>
              </p:cNvPr>
              <p:cNvSpPr/>
              <p:nvPr/>
            </p:nvSpPr>
            <p:spPr>
              <a:xfrm>
                <a:off x="7441074" y="1595567"/>
                <a:ext cx="772229" cy="911376"/>
              </a:xfrm>
              <a:custGeom>
                <a:avLst/>
                <a:gdLst/>
                <a:ahLst/>
                <a:cxnLst/>
                <a:rect l="l" t="t" r="r" b="b"/>
                <a:pathLst>
                  <a:path w="27954" h="32991" extrusionOk="0">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a:extLst>
                  <a:ext uri="{FF2B5EF4-FFF2-40B4-BE49-F238E27FC236}">
                    <a16:creationId xmlns:a16="http://schemas.microsoft.com/office/drawing/2014/main" id="{6FDE7A98-A0ED-E8C5-3CD1-52952F58E2E5}"/>
                  </a:ext>
                </a:extLst>
              </p:cNvPr>
              <p:cNvSpPr/>
              <p:nvPr/>
            </p:nvSpPr>
            <p:spPr>
              <a:xfrm>
                <a:off x="7658541" y="1180884"/>
                <a:ext cx="998920" cy="957455"/>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a:extLst>
                  <a:ext uri="{FF2B5EF4-FFF2-40B4-BE49-F238E27FC236}">
                    <a16:creationId xmlns:a16="http://schemas.microsoft.com/office/drawing/2014/main" id="{B4F47797-6EC5-B8DD-1A10-02FAEA560006}"/>
                  </a:ext>
                </a:extLst>
              </p:cNvPr>
              <p:cNvSpPr/>
              <p:nvPr/>
            </p:nvSpPr>
            <p:spPr>
              <a:xfrm>
                <a:off x="7713820" y="1129280"/>
                <a:ext cx="999859" cy="957455"/>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a:extLst>
                  <a:ext uri="{FF2B5EF4-FFF2-40B4-BE49-F238E27FC236}">
                    <a16:creationId xmlns:a16="http://schemas.microsoft.com/office/drawing/2014/main" id="{607AB793-E974-2351-949E-C499251ADFFF}"/>
                  </a:ext>
                </a:extLst>
              </p:cNvPr>
              <p:cNvSpPr/>
              <p:nvPr/>
            </p:nvSpPr>
            <p:spPr>
              <a:xfrm>
                <a:off x="7793989" y="1189172"/>
                <a:ext cx="838585" cy="838584"/>
              </a:xfrm>
              <a:custGeom>
                <a:avLst/>
                <a:gdLst/>
                <a:ahLst/>
                <a:cxnLst/>
                <a:rect l="l" t="t" r="r" b="b"/>
                <a:pathLst>
                  <a:path w="30356" h="30356" extrusionOk="0">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a:extLst>
                  <a:ext uri="{FF2B5EF4-FFF2-40B4-BE49-F238E27FC236}">
                    <a16:creationId xmlns:a16="http://schemas.microsoft.com/office/drawing/2014/main" id="{D1C2DA0E-BE41-6C77-EC09-8FBB12811330}"/>
                  </a:ext>
                </a:extLst>
              </p:cNvPr>
              <p:cNvSpPr/>
              <p:nvPr/>
            </p:nvSpPr>
            <p:spPr>
              <a:xfrm>
                <a:off x="8234476" y="1189172"/>
                <a:ext cx="394430" cy="411005"/>
              </a:xfrm>
              <a:custGeom>
                <a:avLst/>
                <a:gdLst/>
                <a:ahLst/>
                <a:cxnLst/>
                <a:rect l="l" t="t" r="r" b="b"/>
                <a:pathLst>
                  <a:path w="14278" h="14878" extrusionOk="0">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a:extLst>
                  <a:ext uri="{FF2B5EF4-FFF2-40B4-BE49-F238E27FC236}">
                    <a16:creationId xmlns:a16="http://schemas.microsoft.com/office/drawing/2014/main" id="{B718EAC7-7235-937A-3AEE-1F6F46F88011}"/>
                  </a:ext>
                </a:extLst>
              </p:cNvPr>
              <p:cNvSpPr/>
              <p:nvPr/>
            </p:nvSpPr>
            <p:spPr>
              <a:xfrm>
                <a:off x="7844681" y="1189172"/>
                <a:ext cx="389816" cy="310560"/>
              </a:xfrm>
              <a:custGeom>
                <a:avLst/>
                <a:gdLst/>
                <a:ahLst/>
                <a:cxnLst/>
                <a:rect l="l" t="t" r="r" b="b"/>
                <a:pathLst>
                  <a:path w="14111" h="11242" extrusionOk="0">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a:extLst>
                  <a:ext uri="{FF2B5EF4-FFF2-40B4-BE49-F238E27FC236}">
                    <a16:creationId xmlns:a16="http://schemas.microsoft.com/office/drawing/2014/main" id="{CE6D983D-4090-E148-5C2E-A85AFCC642B3}"/>
                  </a:ext>
                </a:extLst>
              </p:cNvPr>
              <p:cNvSpPr/>
              <p:nvPr/>
            </p:nvSpPr>
            <p:spPr>
              <a:xfrm>
                <a:off x="9034291" y="651608"/>
                <a:ext cx="548301" cy="54832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 name="Google Shape;522;p37">
            <a:extLst>
              <a:ext uri="{FF2B5EF4-FFF2-40B4-BE49-F238E27FC236}">
                <a16:creationId xmlns:a16="http://schemas.microsoft.com/office/drawing/2014/main" id="{CB521C15-0F2F-B011-65C5-3E47D04C25D6}"/>
              </a:ext>
            </a:extLst>
          </p:cNvPr>
          <p:cNvGrpSpPr/>
          <p:nvPr/>
        </p:nvGrpSpPr>
        <p:grpSpPr>
          <a:xfrm>
            <a:off x="330310" y="4274529"/>
            <a:ext cx="518269" cy="328105"/>
            <a:chOff x="783960" y="4261704"/>
            <a:chExt cx="518269" cy="328105"/>
          </a:xfrm>
        </p:grpSpPr>
        <p:sp>
          <p:nvSpPr>
            <p:cNvPr id="523" name="Google Shape;523;p37">
              <a:extLst>
                <a:ext uri="{FF2B5EF4-FFF2-40B4-BE49-F238E27FC236}">
                  <a16:creationId xmlns:a16="http://schemas.microsoft.com/office/drawing/2014/main" id="{08C67862-8FC8-AF61-AFE1-E0370BC19D12}"/>
                </a:ext>
              </a:extLst>
            </p:cNvPr>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7">
              <a:extLst>
                <a:ext uri="{FF2B5EF4-FFF2-40B4-BE49-F238E27FC236}">
                  <a16:creationId xmlns:a16="http://schemas.microsoft.com/office/drawing/2014/main" id="{A261C9C6-D5F7-E1B4-91AE-1C5B13550CA5}"/>
                </a:ext>
              </a:extLst>
            </p:cNvPr>
            <p:cNvGrpSpPr/>
            <p:nvPr/>
          </p:nvGrpSpPr>
          <p:grpSpPr>
            <a:xfrm>
              <a:off x="783960" y="4261704"/>
              <a:ext cx="518269" cy="328105"/>
              <a:chOff x="783960" y="4261704"/>
              <a:chExt cx="518269" cy="328105"/>
            </a:xfrm>
          </p:grpSpPr>
          <p:sp>
            <p:nvSpPr>
              <p:cNvPr id="525" name="Google Shape;525;p37">
                <a:extLst>
                  <a:ext uri="{FF2B5EF4-FFF2-40B4-BE49-F238E27FC236}">
                    <a16:creationId xmlns:a16="http://schemas.microsoft.com/office/drawing/2014/main" id="{AD5FD2E2-DCA6-B5A5-10D9-DE399261A728}"/>
                  </a:ext>
                </a:extLst>
              </p:cNvPr>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a:extLst>
                  <a:ext uri="{FF2B5EF4-FFF2-40B4-BE49-F238E27FC236}">
                    <a16:creationId xmlns:a16="http://schemas.microsoft.com/office/drawing/2014/main" id="{2A82D6D6-A943-71A4-0DDD-C271F32476DD}"/>
                  </a:ext>
                </a:extLst>
              </p:cNvPr>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a:extLst>
                  <a:ext uri="{FF2B5EF4-FFF2-40B4-BE49-F238E27FC236}">
                    <a16:creationId xmlns:a16="http://schemas.microsoft.com/office/drawing/2014/main" id="{AE703797-B2C2-4B70-58ED-D2C90DF1EA74}"/>
                  </a:ext>
                </a:extLst>
              </p:cNvPr>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a:extLst>
                  <a:ext uri="{FF2B5EF4-FFF2-40B4-BE49-F238E27FC236}">
                    <a16:creationId xmlns:a16="http://schemas.microsoft.com/office/drawing/2014/main" id="{99FCB21E-0839-CF44-3BD0-53DEB40355D3}"/>
                  </a:ext>
                </a:extLst>
              </p:cNvPr>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 name="Google Shape;529;p37">
            <a:extLst>
              <a:ext uri="{FF2B5EF4-FFF2-40B4-BE49-F238E27FC236}">
                <a16:creationId xmlns:a16="http://schemas.microsoft.com/office/drawing/2014/main" id="{0F647CCB-5B8F-3928-5AE7-1D8284EC6C1D}"/>
              </a:ext>
            </a:extLst>
          </p:cNvPr>
          <p:cNvGrpSpPr/>
          <p:nvPr/>
        </p:nvGrpSpPr>
        <p:grpSpPr>
          <a:xfrm>
            <a:off x="1476312" y="221824"/>
            <a:ext cx="609540" cy="583574"/>
            <a:chOff x="3105300" y="593625"/>
            <a:chExt cx="256800" cy="245850"/>
          </a:xfrm>
        </p:grpSpPr>
        <p:sp>
          <p:nvSpPr>
            <p:cNvPr id="530" name="Google Shape;530;p37">
              <a:extLst>
                <a:ext uri="{FF2B5EF4-FFF2-40B4-BE49-F238E27FC236}">
                  <a16:creationId xmlns:a16="http://schemas.microsoft.com/office/drawing/2014/main" id="{2A86C646-F67A-9033-7FB0-69F9DDB394B2}"/>
                </a:ext>
              </a:extLst>
            </p:cNvPr>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a:extLst>
                <a:ext uri="{FF2B5EF4-FFF2-40B4-BE49-F238E27FC236}">
                  <a16:creationId xmlns:a16="http://schemas.microsoft.com/office/drawing/2014/main" id="{87AFDFBE-02A8-97C0-3B1F-C38018B79583}"/>
                </a:ext>
              </a:extLst>
            </p:cNvPr>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a:extLst>
                <a:ext uri="{FF2B5EF4-FFF2-40B4-BE49-F238E27FC236}">
                  <a16:creationId xmlns:a16="http://schemas.microsoft.com/office/drawing/2014/main" id="{9821EE1A-53D8-E50D-152E-B5ED2C1E1601}"/>
                </a:ext>
              </a:extLst>
            </p:cNvPr>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a:extLst>
                <a:ext uri="{FF2B5EF4-FFF2-40B4-BE49-F238E27FC236}">
                  <a16:creationId xmlns:a16="http://schemas.microsoft.com/office/drawing/2014/main" id="{5C6215DF-D7A2-CE29-83AA-5EFCD3E870D7}"/>
                </a:ext>
              </a:extLst>
            </p:cNvPr>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41667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8">
          <a:extLst>
            <a:ext uri="{FF2B5EF4-FFF2-40B4-BE49-F238E27FC236}">
              <a16:creationId xmlns:a16="http://schemas.microsoft.com/office/drawing/2014/main" id="{D15E7F0B-99F3-B711-436F-F1224EEF3FBF}"/>
            </a:ext>
          </a:extLst>
        </p:cNvPr>
        <p:cNvGrpSpPr/>
        <p:nvPr/>
      </p:nvGrpSpPr>
      <p:grpSpPr>
        <a:xfrm>
          <a:off x="0" y="0"/>
          <a:ext cx="0" cy="0"/>
          <a:chOff x="0" y="0"/>
          <a:chExt cx="0" cy="0"/>
        </a:xfrm>
      </p:grpSpPr>
      <p:sp>
        <p:nvSpPr>
          <p:cNvPr id="4" name="Google Shape;563;p39">
            <a:extLst>
              <a:ext uri="{FF2B5EF4-FFF2-40B4-BE49-F238E27FC236}">
                <a16:creationId xmlns:a16="http://schemas.microsoft.com/office/drawing/2014/main" id="{8B325991-3744-1A04-FE46-1271E6F73C1E}"/>
              </a:ext>
            </a:extLst>
          </p:cNvPr>
          <p:cNvSpPr txBox="1">
            <a:spLocks/>
          </p:cNvSpPr>
          <p:nvPr/>
        </p:nvSpPr>
        <p:spPr>
          <a:xfrm>
            <a:off x="390798" y="100743"/>
            <a:ext cx="8138958" cy="50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Orbitron"/>
              <a:buNone/>
              <a:defRPr sz="2800" b="1" i="0" u="none" strike="noStrike" cap="none">
                <a:solidFill>
                  <a:schemeClr val="lt2"/>
                </a:solidFill>
                <a:latin typeface="Orbitron"/>
                <a:ea typeface="Orbitron"/>
                <a:cs typeface="Orbitron"/>
                <a:sym typeface="Orbitron"/>
              </a:defRPr>
            </a:lvl1pPr>
            <a:lvl2pPr marR="0" lvl="1"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2pPr>
            <a:lvl3pPr marR="0" lvl="2"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3pPr>
            <a:lvl4pPr marR="0" lvl="3"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4pPr>
            <a:lvl5pPr marR="0" lvl="4"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5pPr>
            <a:lvl6pPr marR="0" lvl="5"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6pPr>
            <a:lvl7pPr marR="0" lvl="6"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7pPr>
            <a:lvl8pPr marR="0" lvl="7"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8pPr>
            <a:lvl9pPr marR="0" lvl="8" algn="r" rtl="0">
              <a:lnSpc>
                <a:spcPct val="100000"/>
              </a:lnSpc>
              <a:spcBef>
                <a:spcPts val="0"/>
              </a:spcBef>
              <a:spcAft>
                <a:spcPts val="0"/>
              </a:spcAft>
              <a:buClr>
                <a:schemeClr val="dk1"/>
              </a:buClr>
              <a:buSzPts val="2800"/>
              <a:buFont typeface="Cuprum"/>
              <a:buNone/>
              <a:defRPr sz="2800" b="1" i="0" u="none" strike="noStrike" cap="none">
                <a:solidFill>
                  <a:schemeClr val="dk1"/>
                </a:solidFill>
                <a:latin typeface="Cuprum"/>
                <a:ea typeface="Cuprum"/>
                <a:cs typeface="Cuprum"/>
                <a:sym typeface="Cuprum"/>
              </a:defRPr>
            </a:lvl9pPr>
          </a:lstStyle>
          <a:p>
            <a:pPr algn="ctr"/>
            <a:r>
              <a:rPr lang="en-US" i="1" dirty="0">
                <a:solidFill>
                  <a:schemeClr val="accent6"/>
                </a:solidFill>
              </a:rPr>
              <a:t>explanation </a:t>
            </a:r>
            <a:endParaRPr lang="en-US" sz="2400" i="1" dirty="0">
              <a:solidFill>
                <a:schemeClr val="accent6"/>
              </a:solidFill>
            </a:endParaRPr>
          </a:p>
        </p:txBody>
      </p:sp>
      <p:sp>
        <p:nvSpPr>
          <p:cNvPr id="8" name="TextBox 7">
            <a:extLst>
              <a:ext uri="{FF2B5EF4-FFF2-40B4-BE49-F238E27FC236}">
                <a16:creationId xmlns:a16="http://schemas.microsoft.com/office/drawing/2014/main" id="{DF1C504B-29A2-9B94-C5AB-B83F31FFE743}"/>
              </a:ext>
            </a:extLst>
          </p:cNvPr>
          <p:cNvSpPr txBox="1"/>
          <p:nvPr/>
        </p:nvSpPr>
        <p:spPr>
          <a:xfrm>
            <a:off x="344336" y="608043"/>
            <a:ext cx="8552310" cy="1169551"/>
          </a:xfrm>
          <a:prstGeom prst="rect">
            <a:avLst/>
          </a:prstGeom>
          <a:noFill/>
        </p:spPr>
        <p:txBody>
          <a:bodyPr wrap="square">
            <a:spAutoFit/>
          </a:bodyPr>
          <a:lstStyle/>
          <a:p>
            <a:r>
              <a:rPr lang="en-US" b="1" dirty="0"/>
              <a:t>Recursive partitioning</a:t>
            </a:r>
            <a:r>
              <a:rPr lang="en-US" dirty="0"/>
              <a:t> is the "engine" that builds a decision tree. Think of it as an automated "divide and conquer" strategy for sorting a messy pile of data.</a:t>
            </a:r>
          </a:p>
          <a:p>
            <a:r>
              <a:rPr lang="en-US" b="1" dirty="0"/>
              <a:t>The Goal:</a:t>
            </a:r>
            <a:r>
              <a:rPr lang="en-US" dirty="0"/>
              <a:t> To create a flowchart of questions that splits your mixed-up data into the "purest" possible groups. A "pure" group is one where all the items belong to the same class (e.g., 100% "Yes").</a:t>
            </a:r>
          </a:p>
          <a:p>
            <a:endParaRPr lang="en-US" dirty="0"/>
          </a:p>
        </p:txBody>
      </p:sp>
      <p:sp>
        <p:nvSpPr>
          <p:cNvPr id="10" name="TextBox 9">
            <a:extLst>
              <a:ext uri="{FF2B5EF4-FFF2-40B4-BE49-F238E27FC236}">
                <a16:creationId xmlns:a16="http://schemas.microsoft.com/office/drawing/2014/main" id="{91A190B7-0B43-36C0-1BA4-6EFF57E46140}"/>
              </a:ext>
            </a:extLst>
          </p:cNvPr>
          <p:cNvSpPr txBox="1"/>
          <p:nvPr/>
        </p:nvSpPr>
        <p:spPr>
          <a:xfrm>
            <a:off x="247353" y="1578828"/>
            <a:ext cx="8649293" cy="3293209"/>
          </a:xfrm>
          <a:prstGeom prst="rect">
            <a:avLst/>
          </a:prstGeom>
          <a:noFill/>
        </p:spPr>
        <p:txBody>
          <a:bodyPr wrap="square">
            <a:spAutoFit/>
          </a:bodyPr>
          <a:lstStyle/>
          <a:p>
            <a:pPr marL="228600" lvl="0" indent="-228600">
              <a:buFont typeface="+mj-lt"/>
              <a:buAutoNum type="arabicPeriod"/>
            </a:pPr>
            <a:r>
              <a:rPr lang="en-US" sz="1200" dirty="0"/>
              <a:t>Start at the Root: The algorithm begins with the entire, unsorted dataset in a single node. </a:t>
            </a:r>
            <a:endParaRPr lang="ar-EG" sz="1200" dirty="0"/>
          </a:p>
          <a:p>
            <a:pPr marL="228600" lvl="0" indent="-228600">
              <a:buFont typeface="Arial" panose="020B0604020202020204" pitchFamily="34" charset="0"/>
              <a:buChar char="•"/>
            </a:pPr>
            <a:r>
              <a:rPr lang="en-US" sz="1200" dirty="0"/>
              <a:t>You have one giant box with 100 mixed red and blue marbles</a:t>
            </a:r>
          </a:p>
          <a:p>
            <a:r>
              <a:rPr lang="en-US" sz="1200" b="1" dirty="0"/>
              <a:t>2.  Find the "Best Split":</a:t>
            </a:r>
            <a:r>
              <a:rPr lang="en-US" sz="1200" dirty="0"/>
              <a:t> It searches every single feature (e.g., </a:t>
            </a:r>
            <a:r>
              <a:rPr lang="en-US" dirty="0"/>
              <a:t>Age</a:t>
            </a:r>
            <a:r>
              <a:rPr lang="en-US" sz="1200" dirty="0"/>
              <a:t>, </a:t>
            </a:r>
            <a:r>
              <a:rPr lang="en-US" dirty="0"/>
              <a:t>Income</a:t>
            </a:r>
            <a:r>
              <a:rPr lang="en-US" sz="1200" dirty="0"/>
              <a:t>) and every possible threshold (e.g., </a:t>
            </a:r>
            <a:r>
              <a:rPr lang="en-US" dirty="0"/>
              <a:t>Age &lt; 30?</a:t>
            </a:r>
            <a:r>
              <a:rPr lang="en-US" sz="1200" dirty="0"/>
              <a:t>) to find the </a:t>
            </a:r>
            <a:r>
              <a:rPr lang="en-US" sz="1200" b="1" dirty="0"/>
              <a:t>one question</a:t>
            </a:r>
            <a:r>
              <a:rPr lang="en-US" sz="1200" dirty="0"/>
              <a:t> that does the best job of splitting the data into purer groups.</a:t>
            </a:r>
            <a:endParaRPr lang="ar-EG" sz="1200" dirty="0"/>
          </a:p>
          <a:p>
            <a:pPr marL="228600" indent="-228600">
              <a:buFont typeface="Arial" panose="020B0604020202020204" pitchFamily="34" charset="0"/>
              <a:buChar char="•"/>
            </a:pPr>
            <a:r>
              <a:rPr lang="en-US" sz="1200" dirty="0"/>
              <a:t>"Best" is measured using a formula like Gini Impurity or Entropy. The split with the biggest drop in impurity wins.</a:t>
            </a:r>
            <a:endParaRPr lang="ar-EG" sz="1200" dirty="0"/>
          </a:p>
          <a:p>
            <a:pPr marL="228600" indent="-228600">
              <a:buFont typeface="Arial" panose="020B0604020202020204" pitchFamily="34" charset="0"/>
              <a:buChar char="•"/>
            </a:pPr>
            <a:r>
              <a:rPr lang="en-US" sz="1200" dirty="0"/>
              <a:t>You check all possible labels: "Is it heavy?" "Is it small?" "Is it striped?" You find the best question is, "Is the marble blue?</a:t>
            </a:r>
          </a:p>
          <a:p>
            <a:r>
              <a:rPr lang="en-US" sz="1200" b="1" dirty="0"/>
              <a:t>3. Partition (Split):</a:t>
            </a:r>
            <a:r>
              <a:rPr lang="en-US" sz="1200" dirty="0"/>
              <a:t> The algorithm creates two new branches (e.g., a "True" branch and a "False" branch). The data is divided and sent to these new "child nodes.“</a:t>
            </a:r>
          </a:p>
          <a:p>
            <a:pPr marL="171450" lvl="0" indent="-171450">
              <a:buFont typeface="Arial" panose="020B0604020202020204" pitchFamily="34" charset="0"/>
              <a:buChar char="•"/>
            </a:pPr>
            <a:r>
              <a:rPr lang="en-US" sz="1200" dirty="0"/>
              <a:t>You create two new, smaller boxes. All blue marbles go in one, and all red marbles go in the other.</a:t>
            </a:r>
            <a:endParaRPr lang="ar-EG" sz="1200" dirty="0"/>
          </a:p>
          <a:p>
            <a:pPr lvl="0"/>
            <a:r>
              <a:rPr lang="en-US" sz="1200" b="1" dirty="0"/>
              <a:t>4. Recurse (Repeat):</a:t>
            </a:r>
            <a:r>
              <a:rPr lang="en-US" sz="1200" dirty="0"/>
              <a:t> This is the key. The algorithm now treats </a:t>
            </a:r>
            <a:r>
              <a:rPr lang="en-US" sz="1200" i="1" dirty="0"/>
              <a:t>each</a:t>
            </a:r>
            <a:r>
              <a:rPr lang="en-US" sz="1200" dirty="0"/>
              <a:t> child node as a new, smaller starting point and </a:t>
            </a:r>
            <a:r>
              <a:rPr lang="en-US" sz="1200" b="1" dirty="0"/>
              <a:t>repeats the whole process from Step 2</a:t>
            </a:r>
            <a:r>
              <a:rPr lang="en-US" sz="1200" dirty="0"/>
              <a:t>.</a:t>
            </a:r>
          </a:p>
          <a:p>
            <a:pPr marL="171450" lvl="0" indent="-171450">
              <a:buFont typeface="Arial" panose="020B0604020202020204" pitchFamily="34" charset="0"/>
              <a:buChar char="•"/>
            </a:pPr>
            <a:r>
              <a:rPr lang="en-US" sz="1200" dirty="0"/>
              <a:t>You move to the "Red" box (which might still have "striped red" and "solid red" marbles). You ask, "Okay, for this box, what's the </a:t>
            </a:r>
            <a:r>
              <a:rPr lang="en-US" sz="1200" i="1" dirty="0"/>
              <a:t>next</a:t>
            </a:r>
            <a:r>
              <a:rPr lang="en-US" sz="1200" dirty="0"/>
              <a:t> best question?" You find it's "Is the marble striped?" and you split that box again.</a:t>
            </a:r>
          </a:p>
          <a:p>
            <a:pPr lvl="0"/>
            <a:r>
              <a:rPr lang="en-US" sz="1200" b="1" dirty="0"/>
              <a:t>5. Stop (Create Leaf Nodes):</a:t>
            </a:r>
            <a:r>
              <a:rPr lang="en-US" sz="1200" dirty="0"/>
              <a:t> This process doesn't go on forever. It stops on a branch when one of these conditions is met:</a:t>
            </a:r>
          </a:p>
          <a:p>
            <a:pPr marL="171450" lvl="0" indent="-171450">
              <a:buFont typeface="Arial" panose="020B0604020202020204" pitchFamily="34" charset="0"/>
              <a:buChar char="•"/>
            </a:pPr>
            <a:r>
              <a:rPr lang="en-US" sz="1200" b="1" dirty="0"/>
              <a:t>Perfect Purity:</a:t>
            </a:r>
            <a:r>
              <a:rPr lang="en-US" sz="1200" dirty="0"/>
              <a:t> The node is 100% pure (e.g., the box only contains "solid red marbles"). There's no need to ask more questions.</a:t>
            </a:r>
          </a:p>
          <a:p>
            <a:pPr marL="171450" lvl="0" indent="-171450">
              <a:buFont typeface="Arial" panose="020B0604020202020204" pitchFamily="34" charset="0"/>
              <a:buChar char="•"/>
            </a:pPr>
            <a:r>
              <a:rPr lang="en-US" sz="1200" b="1" dirty="0"/>
              <a:t>No Improvement:</a:t>
            </a:r>
            <a:r>
              <a:rPr lang="en-US" sz="1200" dirty="0"/>
              <a:t> No available question can be found that will make the groups significantly purer.</a:t>
            </a:r>
          </a:p>
        </p:txBody>
      </p:sp>
    </p:spTree>
    <p:extLst>
      <p:ext uri="{BB962C8B-B14F-4D97-AF65-F5344CB8AC3E}">
        <p14:creationId xmlns:p14="http://schemas.microsoft.com/office/powerpoint/2010/main" val="2782313779"/>
      </p:ext>
    </p:extLst>
  </p:cSld>
  <p:clrMapOvr>
    <a:masterClrMapping/>
  </p:clrMapOvr>
</p:sld>
</file>

<file path=ppt/theme/theme1.xml><?xml version="1.0" encoding="utf-8"?>
<a:theme xmlns:a="http://schemas.openxmlformats.org/drawingml/2006/main" name="Virtual Metaverse Project Proposal by Slidesgo">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TotalTime>
  <Words>2573</Words>
  <Application>Microsoft Office PowerPoint</Application>
  <PresentationFormat>On-screen Show (16:9)</PresentationFormat>
  <Paragraphs>171</Paragraphs>
  <Slides>33</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Archivo Light</vt:lpstr>
      <vt:lpstr>Roboto Condensed Light</vt:lpstr>
      <vt:lpstr>Calibri</vt:lpstr>
      <vt:lpstr>Arial</vt:lpstr>
      <vt:lpstr>Symbol</vt:lpstr>
      <vt:lpstr>Archivo</vt:lpstr>
      <vt:lpstr>Orbitron</vt:lpstr>
      <vt:lpstr>Courier New</vt:lpstr>
      <vt:lpstr>Times New Roman</vt:lpstr>
      <vt:lpstr>Virtual Metaverse Project Proposal by Slidesgo</vt:lpstr>
      <vt:lpstr>Decision  Tree</vt:lpstr>
      <vt:lpstr>Content</vt:lpstr>
      <vt:lpstr>What is decision tree </vt:lpstr>
      <vt:lpstr>What is decision tree</vt:lpstr>
      <vt:lpstr>Decision tree has three main types of nodes</vt:lpstr>
      <vt:lpstr>How a Tree "Learns": The Splitting Process</vt:lpstr>
      <vt:lpstr>PowerPoint Presentation</vt:lpstr>
      <vt:lpstr>Recursive partitioning</vt:lpstr>
      <vt:lpstr>PowerPoint Presentation</vt:lpstr>
      <vt:lpstr>PowerPoint Presentation</vt:lpstr>
      <vt:lpstr>PowerPoint Presentation</vt:lpstr>
      <vt:lpstr>PowerPoint Presentation</vt:lpstr>
      <vt:lpstr>kind of decision tree</vt:lpstr>
      <vt:lpstr>PowerPoint Presentation</vt:lpstr>
      <vt:lpstr>Rafael Nadal data 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vt:lpstr>
      <vt:lpstr>PowerPoint Presentation</vt:lpstr>
      <vt:lpstr>PowerPoint Presentation</vt:lpstr>
      <vt:lpstr>PowerPoint Presentation</vt:lpstr>
      <vt:lpstr>Q &amp; A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Asus</dc:creator>
  <cp:lastModifiedBy>omar essam</cp:lastModifiedBy>
  <cp:revision>9</cp:revision>
  <dcterms:modified xsi:type="dcterms:W3CDTF">2025-11-04T16:52:58Z</dcterms:modified>
</cp:coreProperties>
</file>